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501307" r:id="rId1"/>
  </p:sldMasterIdLst>
  <p:notesMasterIdLst>
    <p:notesMasterId r:id="rId11"/>
  </p:notesMasterIdLst>
  <p:handoutMasterIdLst>
    <p:handoutMasterId r:id="rId12"/>
  </p:handoutMasterIdLst>
  <p:sldIdLst>
    <p:sldId id="3100" r:id="rId2"/>
    <p:sldId id="3227" r:id="rId3"/>
    <p:sldId id="3238" r:id="rId4"/>
    <p:sldId id="3236" r:id="rId5"/>
    <p:sldId id="3239" r:id="rId6"/>
    <p:sldId id="3240" r:id="rId7"/>
    <p:sldId id="3241" r:id="rId8"/>
    <p:sldId id="3242" r:id="rId9"/>
    <p:sldId id="3237" r:id="rId10"/>
  </p:sldIdLst>
  <p:sldSz cx="9144000" cy="6858000" type="screen4x3"/>
  <p:notesSz cx="6724650" cy="9774238"/>
  <p:custShowLst>
    <p:custShow name="Print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9933"/>
    <a:srgbClr val="CC0000"/>
    <a:srgbClr val="99CC00"/>
    <a:srgbClr val="666666"/>
    <a:srgbClr val="FF820A"/>
    <a:srgbClr val="EBF7FB"/>
    <a:srgbClr val="FF6600"/>
    <a:srgbClr val="005DA2"/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99645" autoAdjust="0"/>
  </p:normalViewPr>
  <p:slideViewPr>
    <p:cSldViewPr snapToGrid="0">
      <p:cViewPr>
        <p:scale>
          <a:sx n="81" d="100"/>
          <a:sy n="81" d="100"/>
        </p:scale>
        <p:origin x="-1038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8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910" y="-84"/>
      </p:cViewPr>
      <p:guideLst>
        <p:guide orient="horz" pos="3079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OTRA%20GENTE\fundaci&#243;n\PISA%20posible%20ejericio%20met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Evolución de los puntajes PISA reescalados para Ciencia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'Table A5.3'!$K$40</c:f>
              <c:strCache>
                <c:ptCount val="1"/>
                <c:pt idx="0">
                  <c:v>Chile</c:v>
                </c:pt>
              </c:strCache>
            </c:strRef>
          </c:tx>
          <c:spPr>
            <a:ln w="127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'Table A5.3'!$L$38:$O$39</c:f>
              <c:strCache>
                <c:ptCount val="4"/>
                <c:pt idx="0">
                  <c:v>PISA 2006</c:v>
                </c:pt>
                <c:pt idx="1">
                  <c:v>PISA 2009</c:v>
                </c:pt>
                <c:pt idx="2">
                  <c:v>PISA 2012</c:v>
                </c:pt>
                <c:pt idx="3">
                  <c:v>PISA 2015</c:v>
                </c:pt>
              </c:strCache>
            </c:strRef>
          </c:cat>
          <c:val>
            <c:numRef>
              <c:f>'Table A5.3'!$L$40:$O$40</c:f>
              <c:numCache>
                <c:formatCode>0</c:formatCode>
                <c:ptCount val="4"/>
                <c:pt idx="0">
                  <c:v>448</c:v>
                </c:pt>
                <c:pt idx="1">
                  <c:v>453</c:v>
                </c:pt>
                <c:pt idx="2">
                  <c:v>451</c:v>
                </c:pt>
                <c:pt idx="3">
                  <c:v>448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'Table A5.3'!$K$41</c:f>
              <c:strCache>
                <c:ptCount val="1"/>
                <c:pt idx="0">
                  <c:v>Mexico</c:v>
                </c:pt>
              </c:strCache>
            </c:strRef>
          </c:tx>
          <c:spPr>
            <a:ln w="12700">
              <a:prstDash val="lgDashDot"/>
            </a:ln>
          </c:spPr>
          <c:marker>
            <c:symbol val="none"/>
          </c:marker>
          <c:cat>
            <c:strRef>
              <c:f>'Table A5.3'!$L$38:$O$39</c:f>
              <c:strCache>
                <c:ptCount val="4"/>
                <c:pt idx="0">
                  <c:v>PISA 2006</c:v>
                </c:pt>
                <c:pt idx="1">
                  <c:v>PISA 2009</c:v>
                </c:pt>
                <c:pt idx="2">
                  <c:v>PISA 2012</c:v>
                </c:pt>
                <c:pt idx="3">
                  <c:v>PISA 2015</c:v>
                </c:pt>
              </c:strCache>
            </c:strRef>
          </c:cat>
          <c:val>
            <c:numRef>
              <c:f>'Table A5.3'!$L$41:$O$41</c:f>
              <c:numCache>
                <c:formatCode>0</c:formatCode>
                <c:ptCount val="4"/>
                <c:pt idx="0">
                  <c:v>418</c:v>
                </c:pt>
                <c:pt idx="1">
                  <c:v>423</c:v>
                </c:pt>
                <c:pt idx="2">
                  <c:v>421</c:v>
                </c:pt>
                <c:pt idx="3">
                  <c:v>417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'Table A5.3'!$K$42</c:f>
              <c:strCache>
                <c:ptCount val="1"/>
                <c:pt idx="0">
                  <c:v>Brazil</c:v>
                </c:pt>
              </c:strCache>
            </c:strRef>
          </c:tx>
          <c:spPr>
            <a:ln w="12700">
              <a:prstDash val="sysDash"/>
            </a:ln>
          </c:spPr>
          <c:marker>
            <c:symbol val="none"/>
          </c:marker>
          <c:cat>
            <c:strRef>
              <c:f>'Table A5.3'!$L$38:$O$39</c:f>
              <c:strCache>
                <c:ptCount val="4"/>
                <c:pt idx="0">
                  <c:v>PISA 2006</c:v>
                </c:pt>
                <c:pt idx="1">
                  <c:v>PISA 2009</c:v>
                </c:pt>
                <c:pt idx="2">
                  <c:v>PISA 2012</c:v>
                </c:pt>
                <c:pt idx="3">
                  <c:v>PISA 2015</c:v>
                </c:pt>
              </c:strCache>
            </c:strRef>
          </c:cat>
          <c:val>
            <c:numRef>
              <c:f>'Table A5.3'!$L$42:$O$42</c:f>
              <c:numCache>
                <c:formatCode>0</c:formatCode>
                <c:ptCount val="4"/>
                <c:pt idx="0">
                  <c:v>402</c:v>
                </c:pt>
                <c:pt idx="1">
                  <c:v>410</c:v>
                </c:pt>
                <c:pt idx="2">
                  <c:v>408</c:v>
                </c:pt>
                <c:pt idx="3">
                  <c:v>402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'Table A5.3'!$K$43</c:f>
              <c:strCache>
                <c:ptCount val="1"/>
                <c:pt idx="0">
                  <c:v>Costa Rica</c:v>
                </c:pt>
              </c:strCache>
            </c:strRef>
          </c:tx>
          <c:spPr>
            <a:ln w="12700">
              <a:prstDash val="dash"/>
            </a:ln>
          </c:spPr>
          <c:marker>
            <c:symbol val="none"/>
          </c:marker>
          <c:cat>
            <c:strRef>
              <c:f>'Table A5.3'!$L$38:$O$39</c:f>
              <c:strCache>
                <c:ptCount val="4"/>
                <c:pt idx="0">
                  <c:v>PISA 2006</c:v>
                </c:pt>
                <c:pt idx="1">
                  <c:v>PISA 2009</c:v>
                </c:pt>
                <c:pt idx="2">
                  <c:v>PISA 2012</c:v>
                </c:pt>
                <c:pt idx="3">
                  <c:v>PISA 2015</c:v>
                </c:pt>
              </c:strCache>
            </c:strRef>
          </c:cat>
          <c:val>
            <c:numRef>
              <c:f>'Table A5.3'!$L$43:$O$43</c:f>
              <c:numCache>
                <c:formatCode>0</c:formatCode>
                <c:ptCount val="4"/>
                <c:pt idx="1">
                  <c:v>436</c:v>
                </c:pt>
                <c:pt idx="2">
                  <c:v>438</c:v>
                </c:pt>
                <c:pt idx="3">
                  <c:v>421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'Table A5.3'!$K$44</c:f>
              <c:strCache>
                <c:ptCount val="1"/>
                <c:pt idx="0">
                  <c:v>Uruguay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'Table A5.3'!$L$38:$O$39</c:f>
              <c:strCache>
                <c:ptCount val="4"/>
                <c:pt idx="0">
                  <c:v>PISA 2006</c:v>
                </c:pt>
                <c:pt idx="1">
                  <c:v>PISA 2009</c:v>
                </c:pt>
                <c:pt idx="2">
                  <c:v>PISA 2012</c:v>
                </c:pt>
                <c:pt idx="3">
                  <c:v>PISA 2015</c:v>
                </c:pt>
              </c:strCache>
            </c:strRef>
          </c:cat>
          <c:val>
            <c:numRef>
              <c:f>'Table A5.3'!$L$44:$O$44</c:f>
              <c:numCache>
                <c:formatCode>0</c:formatCode>
                <c:ptCount val="4"/>
                <c:pt idx="0">
                  <c:v>445</c:v>
                </c:pt>
                <c:pt idx="1">
                  <c:v>440</c:v>
                </c:pt>
                <c:pt idx="2">
                  <c:v>429</c:v>
                </c:pt>
                <c:pt idx="3">
                  <c:v>436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'Table A5.3'!$K$45</c:f>
              <c:strCache>
                <c:ptCount val="1"/>
                <c:pt idx="0">
                  <c:v>Colombia</c:v>
                </c:pt>
              </c:strCache>
            </c:strRef>
          </c:tx>
          <c:spPr>
            <a:ln w="12700">
              <a:prstDash val="lgDash"/>
            </a:ln>
          </c:spPr>
          <c:marker>
            <c:symbol val="none"/>
          </c:marker>
          <c:cat>
            <c:strRef>
              <c:f>'Table A5.3'!$L$38:$O$39</c:f>
              <c:strCache>
                <c:ptCount val="4"/>
                <c:pt idx="0">
                  <c:v>PISA 2006</c:v>
                </c:pt>
                <c:pt idx="1">
                  <c:v>PISA 2009</c:v>
                </c:pt>
                <c:pt idx="2">
                  <c:v>PISA 2012</c:v>
                </c:pt>
                <c:pt idx="3">
                  <c:v>PISA 2015</c:v>
                </c:pt>
              </c:strCache>
            </c:strRef>
          </c:cat>
          <c:val>
            <c:numRef>
              <c:f>'Table A5.3'!$L$45:$O$45</c:f>
              <c:numCache>
                <c:formatCode>0</c:formatCode>
                <c:ptCount val="4"/>
                <c:pt idx="0">
                  <c:v>414</c:v>
                </c:pt>
                <c:pt idx="1">
                  <c:v>420</c:v>
                </c:pt>
                <c:pt idx="2">
                  <c:v>410</c:v>
                </c:pt>
                <c:pt idx="3">
                  <c:v>417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'Table A5.3'!$K$46</c:f>
              <c:strCache>
                <c:ptCount val="1"/>
                <c:pt idx="0">
                  <c:v>Peru</c:v>
                </c:pt>
              </c:strCache>
            </c:strRef>
          </c:tx>
          <c:spPr>
            <a:ln w="12700">
              <a:prstDash val="lgDashDotDot"/>
            </a:ln>
          </c:spPr>
          <c:marker>
            <c:symbol val="none"/>
          </c:marker>
          <c:cat>
            <c:strRef>
              <c:f>'Table A5.3'!$L$38:$O$39</c:f>
              <c:strCache>
                <c:ptCount val="4"/>
                <c:pt idx="0">
                  <c:v>PISA 2006</c:v>
                </c:pt>
                <c:pt idx="1">
                  <c:v>PISA 2009</c:v>
                </c:pt>
                <c:pt idx="2">
                  <c:v>PISA 2012</c:v>
                </c:pt>
                <c:pt idx="3">
                  <c:v>PISA 2015</c:v>
                </c:pt>
              </c:strCache>
            </c:strRef>
          </c:cat>
          <c:val>
            <c:numRef>
              <c:f>'Table A5.3'!$L$46:$O$46</c:f>
              <c:numCache>
                <c:formatCode>0</c:formatCode>
                <c:ptCount val="4"/>
                <c:pt idx="1">
                  <c:v>384</c:v>
                </c:pt>
                <c:pt idx="2">
                  <c:v>385</c:v>
                </c:pt>
                <c:pt idx="3">
                  <c:v>399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801856"/>
        <c:axId val="135812224"/>
      </c:lineChart>
      <c:catAx>
        <c:axId val="1358018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35812224"/>
        <c:crosses val="autoZero"/>
        <c:auto val="1"/>
        <c:lblAlgn val="ctr"/>
        <c:lblOffset val="100"/>
        <c:noMultiLvlLbl val="0"/>
      </c:catAx>
      <c:valAx>
        <c:axId val="135812224"/>
        <c:scaling>
          <c:orientation val="minMax"/>
          <c:min val="360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crossAx val="135801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3165791776028007E-2"/>
          <c:y val="0.83702470156930364"/>
          <c:w val="0.9342239720034996"/>
          <c:h val="0.13519755479166692"/>
        </c:manualLayout>
      </c:layout>
      <c:overlay val="0"/>
      <c:txPr>
        <a:bodyPr/>
        <a:lstStyle/>
        <a:p>
          <a:pPr>
            <a:defRPr sz="1400" b="1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724468-7B8D-47AF-9723-E01BC4393DE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B9A5F54-4447-4EBD-BE5F-86CC76DF7F50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ES" sz="1500" dirty="0" smtClean="0">
              <a:latin typeface="Lato"/>
            </a:rPr>
            <a:t>Desarrollo curricular</a:t>
          </a:r>
          <a:endParaRPr lang="es-ES" sz="1500" dirty="0">
            <a:latin typeface="Lato"/>
          </a:endParaRPr>
        </a:p>
      </dgm:t>
    </dgm:pt>
    <dgm:pt modelId="{F09A8C0E-3188-40EC-83AD-3E25594A1AF3}" type="parTrans" cxnId="{94B0E684-8C94-468A-B1AB-D07AC49A7A46}">
      <dgm:prSet/>
      <dgm:spPr/>
      <dgm:t>
        <a:bodyPr/>
        <a:lstStyle/>
        <a:p>
          <a:endParaRPr lang="es-ES"/>
        </a:p>
      </dgm:t>
    </dgm:pt>
    <dgm:pt modelId="{9AEE781E-5EB0-4B91-A8AB-8745F7F3BE70}" type="sibTrans" cxnId="{94B0E684-8C94-468A-B1AB-D07AC49A7A46}">
      <dgm:prSet/>
      <dgm:spPr/>
      <dgm:t>
        <a:bodyPr/>
        <a:lstStyle/>
        <a:p>
          <a:endParaRPr lang="es-ES"/>
        </a:p>
      </dgm:t>
    </dgm:pt>
    <dgm:pt modelId="{FC4E8838-AD80-4871-ADA6-86C7B0D79CAB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ES" sz="1500" dirty="0" smtClean="0">
              <a:latin typeface="Lato"/>
            </a:rPr>
            <a:t>Sistemas de evaluación</a:t>
          </a:r>
          <a:endParaRPr lang="es-ES" sz="1500" dirty="0">
            <a:latin typeface="Lato"/>
          </a:endParaRPr>
        </a:p>
      </dgm:t>
    </dgm:pt>
    <dgm:pt modelId="{F5E79EDC-D167-46F7-98F9-EC620F80564F}" type="parTrans" cxnId="{17454393-7745-46D7-9AFF-2B0E9594E73A}">
      <dgm:prSet/>
      <dgm:spPr/>
      <dgm:t>
        <a:bodyPr/>
        <a:lstStyle/>
        <a:p>
          <a:endParaRPr lang="es-ES"/>
        </a:p>
      </dgm:t>
    </dgm:pt>
    <dgm:pt modelId="{DA2917AB-D28B-4356-804F-9DF3F2D7E62A}" type="sibTrans" cxnId="{17454393-7745-46D7-9AFF-2B0E9594E73A}">
      <dgm:prSet/>
      <dgm:spPr/>
      <dgm:t>
        <a:bodyPr/>
        <a:lstStyle/>
        <a:p>
          <a:endParaRPr lang="es-ES"/>
        </a:p>
      </dgm:t>
    </dgm:pt>
    <dgm:pt modelId="{2F506599-32CB-4C1F-AB3D-35F286F613D0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ES" sz="1500" dirty="0" smtClean="0">
              <a:latin typeface="Lato"/>
            </a:rPr>
            <a:t>Gestión del sistema Educativo</a:t>
          </a:r>
          <a:endParaRPr lang="es-ES" sz="1500" dirty="0">
            <a:latin typeface="Lato"/>
          </a:endParaRPr>
        </a:p>
      </dgm:t>
    </dgm:pt>
    <dgm:pt modelId="{4905C552-0E04-4FE9-BC33-D66FF95D5B19}" type="parTrans" cxnId="{FC582E46-A213-4BC1-BE36-7B4583646A0B}">
      <dgm:prSet/>
      <dgm:spPr/>
      <dgm:t>
        <a:bodyPr/>
        <a:lstStyle/>
        <a:p>
          <a:endParaRPr lang="es-ES"/>
        </a:p>
      </dgm:t>
    </dgm:pt>
    <dgm:pt modelId="{4D51F652-2173-4B59-949E-A6E173CFE3F8}" type="sibTrans" cxnId="{FC582E46-A213-4BC1-BE36-7B4583646A0B}">
      <dgm:prSet/>
      <dgm:spPr/>
      <dgm:t>
        <a:bodyPr/>
        <a:lstStyle/>
        <a:p>
          <a:endParaRPr lang="es-ES"/>
        </a:p>
      </dgm:t>
    </dgm:pt>
    <dgm:pt modelId="{2CF8655B-6752-4249-95EF-E3B59F9BD9B6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ES" sz="1500" dirty="0" smtClean="0">
              <a:latin typeface="Lato"/>
            </a:rPr>
            <a:t>Formación y carrera docente.</a:t>
          </a:r>
          <a:endParaRPr lang="es-ES" sz="1500" dirty="0">
            <a:latin typeface="Lato"/>
          </a:endParaRPr>
        </a:p>
      </dgm:t>
    </dgm:pt>
    <dgm:pt modelId="{A5F633E3-148B-4DBD-8710-BA79EA971897}" type="parTrans" cxnId="{05BFE73A-D57E-4DCB-9924-BA95E5CC7C20}">
      <dgm:prSet/>
      <dgm:spPr/>
      <dgm:t>
        <a:bodyPr/>
        <a:lstStyle/>
        <a:p>
          <a:endParaRPr lang="es-ES"/>
        </a:p>
      </dgm:t>
    </dgm:pt>
    <dgm:pt modelId="{79E16130-F745-4A7B-9296-02157F104B16}" type="sibTrans" cxnId="{05BFE73A-D57E-4DCB-9924-BA95E5CC7C20}">
      <dgm:prSet/>
      <dgm:spPr/>
      <dgm:t>
        <a:bodyPr/>
        <a:lstStyle/>
        <a:p>
          <a:endParaRPr lang="es-ES"/>
        </a:p>
      </dgm:t>
    </dgm:pt>
    <dgm:pt modelId="{F99BCA6A-4EC6-41AC-A83B-21F8DEE1ADA4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ES" sz="1500" dirty="0" smtClean="0">
              <a:latin typeface="Lato"/>
            </a:rPr>
            <a:t>Dimensión socioeducativa del sistema</a:t>
          </a:r>
          <a:endParaRPr lang="es-ES" sz="1500" dirty="0">
            <a:latin typeface="Lato"/>
          </a:endParaRPr>
        </a:p>
      </dgm:t>
    </dgm:pt>
    <dgm:pt modelId="{CFAABC45-591B-4D9A-8D64-892AB92C96D0}" type="parTrans" cxnId="{76B1E886-DB17-47E8-BC5D-670D189DA5D9}">
      <dgm:prSet/>
      <dgm:spPr/>
      <dgm:t>
        <a:bodyPr/>
        <a:lstStyle/>
        <a:p>
          <a:endParaRPr lang="es-ES"/>
        </a:p>
      </dgm:t>
    </dgm:pt>
    <dgm:pt modelId="{ABC8DA8C-C39D-482D-B451-190636A40CC6}" type="sibTrans" cxnId="{76B1E886-DB17-47E8-BC5D-670D189DA5D9}">
      <dgm:prSet/>
      <dgm:spPr/>
      <dgm:t>
        <a:bodyPr/>
        <a:lstStyle/>
        <a:p>
          <a:endParaRPr lang="es-ES"/>
        </a:p>
      </dgm:t>
    </dgm:pt>
    <dgm:pt modelId="{48D14E75-6585-488A-87B2-F0E18F2C26B2}" type="pres">
      <dgm:prSet presAssocID="{F1724468-7B8D-47AF-9723-E01BC4393DE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7151E8-D19C-458C-B5BF-0D698E10318E}" type="pres">
      <dgm:prSet presAssocID="{FB9A5F54-4447-4EBD-BE5F-86CC76DF7F50}" presName="node" presStyleLbl="node1" presStyleIdx="0" presStyleCnt="5" custScaleX="49709" custScaleY="42593" custLinFactNeighborX="12632" custLinFactNeighborY="-5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0A4D33-1A2B-40E2-8813-E243904A9388}" type="pres">
      <dgm:prSet presAssocID="{9AEE781E-5EB0-4B91-A8AB-8745F7F3BE70}" presName="sibTrans" presStyleCnt="0"/>
      <dgm:spPr/>
    </dgm:pt>
    <dgm:pt modelId="{06408789-9EC0-45C6-9CA0-B934E13A579C}" type="pres">
      <dgm:prSet presAssocID="{FC4E8838-AD80-4871-ADA6-86C7B0D79CAB}" presName="node" presStyleLbl="node1" presStyleIdx="1" presStyleCnt="5" custScaleX="49709" custScaleY="42593" custLinFactNeighborX="3429" custLinFactNeighborY="-5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B09F59-8AF7-4670-B21D-E1B4003F28D5}" type="pres">
      <dgm:prSet presAssocID="{DA2917AB-D28B-4356-804F-9DF3F2D7E62A}" presName="sibTrans" presStyleCnt="0"/>
      <dgm:spPr/>
    </dgm:pt>
    <dgm:pt modelId="{B26CF0AA-BAA7-4AF2-968E-84E73E8F89EF}" type="pres">
      <dgm:prSet presAssocID="{2F506599-32CB-4C1F-AB3D-35F286F613D0}" presName="node" presStyleLbl="node1" presStyleIdx="2" presStyleCnt="5" custScaleX="49709" custScaleY="42593" custLinFactNeighborX="-5468" custLinFactNeighborY="-5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98AF2A-80B3-424D-B529-866BA03EFD38}" type="pres">
      <dgm:prSet presAssocID="{4D51F652-2173-4B59-949E-A6E173CFE3F8}" presName="sibTrans" presStyleCnt="0"/>
      <dgm:spPr/>
    </dgm:pt>
    <dgm:pt modelId="{CCDF0444-FF53-47B4-9888-85A5F8A4C68E}" type="pres">
      <dgm:prSet presAssocID="{2CF8655B-6752-4249-95EF-E3B59F9BD9B6}" presName="node" presStyleLbl="node1" presStyleIdx="3" presStyleCnt="5" custScaleX="49709" custScaleY="42593" custLinFactNeighborX="-13038" custLinFactNeighborY="-5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2ED1C6-52A9-4C66-84A3-E8FCD5406F76}" type="pres">
      <dgm:prSet presAssocID="{79E16130-F745-4A7B-9296-02157F104B16}" presName="sibTrans" presStyleCnt="0"/>
      <dgm:spPr/>
    </dgm:pt>
    <dgm:pt modelId="{B47C9B99-0821-4DF1-B0FC-DADDB9F98A19}" type="pres">
      <dgm:prSet presAssocID="{F99BCA6A-4EC6-41AC-A83B-21F8DEE1ADA4}" presName="node" presStyleLbl="node1" presStyleIdx="4" presStyleCnt="5" custScaleX="49709" custScaleY="42593" custLinFactNeighborX="-22331" custLinFactNeighborY="-55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82E46-A213-4BC1-BE36-7B4583646A0B}" srcId="{F1724468-7B8D-47AF-9723-E01BC4393DE9}" destId="{2F506599-32CB-4C1F-AB3D-35F286F613D0}" srcOrd="2" destOrd="0" parTransId="{4905C552-0E04-4FE9-BC33-D66FF95D5B19}" sibTransId="{4D51F652-2173-4B59-949E-A6E173CFE3F8}"/>
    <dgm:cxn modelId="{183ABE47-655E-44AA-BF8B-7DA08B05A1C8}" type="presOf" srcId="{FB9A5F54-4447-4EBD-BE5F-86CC76DF7F50}" destId="{0F7151E8-D19C-458C-B5BF-0D698E10318E}" srcOrd="0" destOrd="0" presId="urn:microsoft.com/office/officeart/2005/8/layout/default"/>
    <dgm:cxn modelId="{05BFE73A-D57E-4DCB-9924-BA95E5CC7C20}" srcId="{F1724468-7B8D-47AF-9723-E01BC4393DE9}" destId="{2CF8655B-6752-4249-95EF-E3B59F9BD9B6}" srcOrd="3" destOrd="0" parTransId="{A5F633E3-148B-4DBD-8710-BA79EA971897}" sibTransId="{79E16130-F745-4A7B-9296-02157F104B16}"/>
    <dgm:cxn modelId="{F0F41C27-686B-4C90-AB4B-75DCFCBA96F7}" type="presOf" srcId="{F99BCA6A-4EC6-41AC-A83B-21F8DEE1ADA4}" destId="{B47C9B99-0821-4DF1-B0FC-DADDB9F98A19}" srcOrd="0" destOrd="0" presId="urn:microsoft.com/office/officeart/2005/8/layout/default"/>
    <dgm:cxn modelId="{F488FB40-E554-457E-A06C-6FA20BC2B14F}" type="presOf" srcId="{FC4E8838-AD80-4871-ADA6-86C7B0D79CAB}" destId="{06408789-9EC0-45C6-9CA0-B934E13A579C}" srcOrd="0" destOrd="0" presId="urn:microsoft.com/office/officeart/2005/8/layout/default"/>
    <dgm:cxn modelId="{76B1E886-DB17-47E8-BC5D-670D189DA5D9}" srcId="{F1724468-7B8D-47AF-9723-E01BC4393DE9}" destId="{F99BCA6A-4EC6-41AC-A83B-21F8DEE1ADA4}" srcOrd="4" destOrd="0" parTransId="{CFAABC45-591B-4D9A-8D64-892AB92C96D0}" sibTransId="{ABC8DA8C-C39D-482D-B451-190636A40CC6}"/>
    <dgm:cxn modelId="{94B0E684-8C94-468A-B1AB-D07AC49A7A46}" srcId="{F1724468-7B8D-47AF-9723-E01BC4393DE9}" destId="{FB9A5F54-4447-4EBD-BE5F-86CC76DF7F50}" srcOrd="0" destOrd="0" parTransId="{F09A8C0E-3188-40EC-83AD-3E25594A1AF3}" sibTransId="{9AEE781E-5EB0-4B91-A8AB-8745F7F3BE70}"/>
    <dgm:cxn modelId="{EADDEFAF-36DC-48CE-93BB-C2BA3FED34A2}" type="presOf" srcId="{2CF8655B-6752-4249-95EF-E3B59F9BD9B6}" destId="{CCDF0444-FF53-47B4-9888-85A5F8A4C68E}" srcOrd="0" destOrd="0" presId="urn:microsoft.com/office/officeart/2005/8/layout/default"/>
    <dgm:cxn modelId="{0006B15C-6E5E-4310-AB3B-E4745EE341AE}" type="presOf" srcId="{2F506599-32CB-4C1F-AB3D-35F286F613D0}" destId="{B26CF0AA-BAA7-4AF2-968E-84E73E8F89EF}" srcOrd="0" destOrd="0" presId="urn:microsoft.com/office/officeart/2005/8/layout/default"/>
    <dgm:cxn modelId="{17454393-7745-46D7-9AFF-2B0E9594E73A}" srcId="{F1724468-7B8D-47AF-9723-E01BC4393DE9}" destId="{FC4E8838-AD80-4871-ADA6-86C7B0D79CAB}" srcOrd="1" destOrd="0" parTransId="{F5E79EDC-D167-46F7-98F9-EC620F80564F}" sibTransId="{DA2917AB-D28B-4356-804F-9DF3F2D7E62A}"/>
    <dgm:cxn modelId="{FF1535EA-5415-4E15-8B45-DBEEA1716984}" type="presOf" srcId="{F1724468-7B8D-47AF-9723-E01BC4393DE9}" destId="{48D14E75-6585-488A-87B2-F0E18F2C26B2}" srcOrd="0" destOrd="0" presId="urn:microsoft.com/office/officeart/2005/8/layout/default"/>
    <dgm:cxn modelId="{1C4237BF-B771-42E1-83CB-4A5B97597E5D}" type="presParOf" srcId="{48D14E75-6585-488A-87B2-F0E18F2C26B2}" destId="{0F7151E8-D19C-458C-B5BF-0D698E10318E}" srcOrd="0" destOrd="0" presId="urn:microsoft.com/office/officeart/2005/8/layout/default"/>
    <dgm:cxn modelId="{98DCA27D-A295-4CFB-A111-92532B785377}" type="presParOf" srcId="{48D14E75-6585-488A-87B2-F0E18F2C26B2}" destId="{FB0A4D33-1A2B-40E2-8813-E243904A9388}" srcOrd="1" destOrd="0" presId="urn:microsoft.com/office/officeart/2005/8/layout/default"/>
    <dgm:cxn modelId="{C9B27C0F-0E95-4A07-8774-307FBE823EC0}" type="presParOf" srcId="{48D14E75-6585-488A-87B2-F0E18F2C26B2}" destId="{06408789-9EC0-45C6-9CA0-B934E13A579C}" srcOrd="2" destOrd="0" presId="urn:microsoft.com/office/officeart/2005/8/layout/default"/>
    <dgm:cxn modelId="{F1B2BA24-36F1-4608-9EE6-FEC8DDE9ECCE}" type="presParOf" srcId="{48D14E75-6585-488A-87B2-F0E18F2C26B2}" destId="{B2B09F59-8AF7-4670-B21D-E1B4003F28D5}" srcOrd="3" destOrd="0" presId="urn:microsoft.com/office/officeart/2005/8/layout/default"/>
    <dgm:cxn modelId="{BD92C962-9DE6-4E2E-B549-C41D27423058}" type="presParOf" srcId="{48D14E75-6585-488A-87B2-F0E18F2C26B2}" destId="{B26CF0AA-BAA7-4AF2-968E-84E73E8F89EF}" srcOrd="4" destOrd="0" presId="urn:microsoft.com/office/officeart/2005/8/layout/default"/>
    <dgm:cxn modelId="{A028D9A4-D09F-4899-8CB4-5E420A07DD16}" type="presParOf" srcId="{48D14E75-6585-488A-87B2-F0E18F2C26B2}" destId="{D498AF2A-80B3-424D-B529-866BA03EFD38}" srcOrd="5" destOrd="0" presId="urn:microsoft.com/office/officeart/2005/8/layout/default"/>
    <dgm:cxn modelId="{609343BF-2F6E-4E65-99E6-5A11BA98B373}" type="presParOf" srcId="{48D14E75-6585-488A-87B2-F0E18F2C26B2}" destId="{CCDF0444-FF53-47B4-9888-85A5F8A4C68E}" srcOrd="6" destOrd="0" presId="urn:microsoft.com/office/officeart/2005/8/layout/default"/>
    <dgm:cxn modelId="{96A2348E-FD97-4D1D-9ABA-92851A5FAE66}" type="presParOf" srcId="{48D14E75-6585-488A-87B2-F0E18F2C26B2}" destId="{D22ED1C6-52A9-4C66-84A3-E8FCD5406F76}" srcOrd="7" destOrd="0" presId="urn:microsoft.com/office/officeart/2005/8/layout/default"/>
    <dgm:cxn modelId="{60F0BD5C-3B67-4C67-9C0E-EC0C598D03B9}" type="presParOf" srcId="{48D14E75-6585-488A-87B2-F0E18F2C26B2}" destId="{B47C9B99-0821-4DF1-B0FC-DADDB9F98A1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724468-7B8D-47AF-9723-E01BC4393DE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B9A5F54-4447-4EBD-BE5F-86CC76DF7F50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1500" dirty="0" smtClean="0">
              <a:latin typeface="Lato"/>
            </a:rPr>
            <a:t>Educación básica comprensiva</a:t>
          </a:r>
          <a:endParaRPr lang="es-ES" sz="1500" dirty="0">
            <a:latin typeface="Lato"/>
          </a:endParaRPr>
        </a:p>
      </dgm:t>
    </dgm:pt>
    <dgm:pt modelId="{F09A8C0E-3188-40EC-83AD-3E25594A1AF3}" type="parTrans" cxnId="{94B0E684-8C94-468A-B1AB-D07AC49A7A46}">
      <dgm:prSet/>
      <dgm:spPr/>
      <dgm:t>
        <a:bodyPr/>
        <a:lstStyle/>
        <a:p>
          <a:endParaRPr lang="es-ES"/>
        </a:p>
      </dgm:t>
    </dgm:pt>
    <dgm:pt modelId="{9AEE781E-5EB0-4B91-A8AB-8745F7F3BE70}" type="sibTrans" cxnId="{94B0E684-8C94-468A-B1AB-D07AC49A7A46}">
      <dgm:prSet/>
      <dgm:spPr/>
      <dgm:t>
        <a:bodyPr/>
        <a:lstStyle/>
        <a:p>
          <a:endParaRPr lang="es-ES"/>
        </a:p>
      </dgm:t>
    </dgm:pt>
    <dgm:pt modelId="{FC4E8838-AD80-4871-ADA6-86C7B0D79CAB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1500" dirty="0" smtClean="0">
              <a:latin typeface="Lato"/>
            </a:rPr>
            <a:t>Educación para jóvenes</a:t>
          </a:r>
          <a:endParaRPr lang="es-ES" sz="1500" dirty="0">
            <a:latin typeface="Lato"/>
          </a:endParaRPr>
        </a:p>
      </dgm:t>
    </dgm:pt>
    <dgm:pt modelId="{F5E79EDC-D167-46F7-98F9-EC620F80564F}" type="parTrans" cxnId="{17454393-7745-46D7-9AFF-2B0E9594E73A}">
      <dgm:prSet/>
      <dgm:spPr/>
      <dgm:t>
        <a:bodyPr/>
        <a:lstStyle/>
        <a:p>
          <a:endParaRPr lang="es-ES"/>
        </a:p>
      </dgm:t>
    </dgm:pt>
    <dgm:pt modelId="{DA2917AB-D28B-4356-804F-9DF3F2D7E62A}" type="sibTrans" cxnId="{17454393-7745-46D7-9AFF-2B0E9594E73A}">
      <dgm:prSet/>
      <dgm:spPr/>
      <dgm:t>
        <a:bodyPr/>
        <a:lstStyle/>
        <a:p>
          <a:endParaRPr lang="es-ES"/>
        </a:p>
      </dgm:t>
    </dgm:pt>
    <dgm:pt modelId="{2F506599-32CB-4C1F-AB3D-35F286F613D0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1500" dirty="0" smtClean="0">
              <a:latin typeface="Lato"/>
            </a:rPr>
            <a:t>Formación, Carrera y función docente.</a:t>
          </a:r>
          <a:endParaRPr lang="es-ES" sz="1500" dirty="0">
            <a:latin typeface="Lato"/>
          </a:endParaRPr>
        </a:p>
      </dgm:t>
    </dgm:pt>
    <dgm:pt modelId="{4905C552-0E04-4FE9-BC33-D66FF95D5B19}" type="parTrans" cxnId="{FC582E46-A213-4BC1-BE36-7B4583646A0B}">
      <dgm:prSet/>
      <dgm:spPr/>
      <dgm:t>
        <a:bodyPr/>
        <a:lstStyle/>
        <a:p>
          <a:endParaRPr lang="es-ES"/>
        </a:p>
      </dgm:t>
    </dgm:pt>
    <dgm:pt modelId="{4D51F652-2173-4B59-949E-A6E173CFE3F8}" type="sibTrans" cxnId="{FC582E46-A213-4BC1-BE36-7B4583646A0B}">
      <dgm:prSet/>
      <dgm:spPr/>
      <dgm:t>
        <a:bodyPr/>
        <a:lstStyle/>
        <a:p>
          <a:endParaRPr lang="es-ES"/>
        </a:p>
      </dgm:t>
    </dgm:pt>
    <dgm:pt modelId="{48D14E75-6585-488A-87B2-F0E18F2C26B2}" type="pres">
      <dgm:prSet presAssocID="{F1724468-7B8D-47AF-9723-E01BC4393DE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7151E8-D19C-458C-B5BF-0D698E10318E}" type="pres">
      <dgm:prSet presAssocID="{FB9A5F54-4447-4EBD-BE5F-86CC76DF7F50}" presName="node" presStyleLbl="node1" presStyleIdx="0" presStyleCnt="3" custScaleX="49709" custScaleY="42593" custLinFactNeighborX="12632" custLinFactNeighborY="-5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0A4D33-1A2B-40E2-8813-E243904A9388}" type="pres">
      <dgm:prSet presAssocID="{9AEE781E-5EB0-4B91-A8AB-8745F7F3BE70}" presName="sibTrans" presStyleCnt="0"/>
      <dgm:spPr/>
    </dgm:pt>
    <dgm:pt modelId="{06408789-9EC0-45C6-9CA0-B934E13A579C}" type="pres">
      <dgm:prSet presAssocID="{FC4E8838-AD80-4871-ADA6-86C7B0D79CAB}" presName="node" presStyleLbl="node1" presStyleIdx="1" presStyleCnt="3" custScaleX="49709" custScaleY="42593" custLinFactNeighborX="3429" custLinFactNeighborY="-5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B09F59-8AF7-4670-B21D-E1B4003F28D5}" type="pres">
      <dgm:prSet presAssocID="{DA2917AB-D28B-4356-804F-9DF3F2D7E62A}" presName="sibTrans" presStyleCnt="0"/>
      <dgm:spPr/>
    </dgm:pt>
    <dgm:pt modelId="{B26CF0AA-BAA7-4AF2-968E-84E73E8F89EF}" type="pres">
      <dgm:prSet presAssocID="{2F506599-32CB-4C1F-AB3D-35F286F613D0}" presName="node" presStyleLbl="node1" presStyleIdx="2" presStyleCnt="3" custScaleX="49709" custScaleY="42593" custLinFactNeighborX="-5468" custLinFactNeighborY="-55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582E46-A213-4BC1-BE36-7B4583646A0B}" srcId="{F1724468-7B8D-47AF-9723-E01BC4393DE9}" destId="{2F506599-32CB-4C1F-AB3D-35F286F613D0}" srcOrd="2" destOrd="0" parTransId="{4905C552-0E04-4FE9-BC33-D66FF95D5B19}" sibTransId="{4D51F652-2173-4B59-949E-A6E173CFE3F8}"/>
    <dgm:cxn modelId="{183ABE47-655E-44AA-BF8B-7DA08B05A1C8}" type="presOf" srcId="{FB9A5F54-4447-4EBD-BE5F-86CC76DF7F50}" destId="{0F7151E8-D19C-458C-B5BF-0D698E10318E}" srcOrd="0" destOrd="0" presId="urn:microsoft.com/office/officeart/2005/8/layout/default"/>
    <dgm:cxn modelId="{F488FB40-E554-457E-A06C-6FA20BC2B14F}" type="presOf" srcId="{FC4E8838-AD80-4871-ADA6-86C7B0D79CAB}" destId="{06408789-9EC0-45C6-9CA0-B934E13A579C}" srcOrd="0" destOrd="0" presId="urn:microsoft.com/office/officeart/2005/8/layout/default"/>
    <dgm:cxn modelId="{94B0E684-8C94-468A-B1AB-D07AC49A7A46}" srcId="{F1724468-7B8D-47AF-9723-E01BC4393DE9}" destId="{FB9A5F54-4447-4EBD-BE5F-86CC76DF7F50}" srcOrd="0" destOrd="0" parTransId="{F09A8C0E-3188-40EC-83AD-3E25594A1AF3}" sibTransId="{9AEE781E-5EB0-4B91-A8AB-8745F7F3BE70}"/>
    <dgm:cxn modelId="{0006B15C-6E5E-4310-AB3B-E4745EE341AE}" type="presOf" srcId="{2F506599-32CB-4C1F-AB3D-35F286F613D0}" destId="{B26CF0AA-BAA7-4AF2-968E-84E73E8F89EF}" srcOrd="0" destOrd="0" presId="urn:microsoft.com/office/officeart/2005/8/layout/default"/>
    <dgm:cxn modelId="{17454393-7745-46D7-9AFF-2B0E9594E73A}" srcId="{F1724468-7B8D-47AF-9723-E01BC4393DE9}" destId="{FC4E8838-AD80-4871-ADA6-86C7B0D79CAB}" srcOrd="1" destOrd="0" parTransId="{F5E79EDC-D167-46F7-98F9-EC620F80564F}" sibTransId="{DA2917AB-D28B-4356-804F-9DF3F2D7E62A}"/>
    <dgm:cxn modelId="{FF1535EA-5415-4E15-8B45-DBEEA1716984}" type="presOf" srcId="{F1724468-7B8D-47AF-9723-E01BC4393DE9}" destId="{48D14E75-6585-488A-87B2-F0E18F2C26B2}" srcOrd="0" destOrd="0" presId="urn:microsoft.com/office/officeart/2005/8/layout/default"/>
    <dgm:cxn modelId="{1C4237BF-B771-42E1-83CB-4A5B97597E5D}" type="presParOf" srcId="{48D14E75-6585-488A-87B2-F0E18F2C26B2}" destId="{0F7151E8-D19C-458C-B5BF-0D698E10318E}" srcOrd="0" destOrd="0" presId="urn:microsoft.com/office/officeart/2005/8/layout/default"/>
    <dgm:cxn modelId="{98DCA27D-A295-4CFB-A111-92532B785377}" type="presParOf" srcId="{48D14E75-6585-488A-87B2-F0E18F2C26B2}" destId="{FB0A4D33-1A2B-40E2-8813-E243904A9388}" srcOrd="1" destOrd="0" presId="urn:microsoft.com/office/officeart/2005/8/layout/default"/>
    <dgm:cxn modelId="{C9B27C0F-0E95-4A07-8774-307FBE823EC0}" type="presParOf" srcId="{48D14E75-6585-488A-87B2-F0E18F2C26B2}" destId="{06408789-9EC0-45C6-9CA0-B934E13A579C}" srcOrd="2" destOrd="0" presId="urn:microsoft.com/office/officeart/2005/8/layout/default"/>
    <dgm:cxn modelId="{F1B2BA24-36F1-4608-9EE6-FEC8DDE9ECCE}" type="presParOf" srcId="{48D14E75-6585-488A-87B2-F0E18F2C26B2}" destId="{B2B09F59-8AF7-4670-B21D-E1B4003F28D5}" srcOrd="3" destOrd="0" presId="urn:microsoft.com/office/officeart/2005/8/layout/default"/>
    <dgm:cxn modelId="{BD92C962-9DE6-4E2E-B549-C41D27423058}" type="presParOf" srcId="{48D14E75-6585-488A-87B2-F0E18F2C26B2}" destId="{B26CF0AA-BAA7-4AF2-968E-84E73E8F89E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151E8-D19C-458C-B5BF-0D698E10318E}">
      <dsp:nvSpPr>
        <dsp:cNvPr id="0" name=""/>
        <dsp:cNvSpPr/>
      </dsp:nvSpPr>
      <dsp:spPr>
        <a:xfrm>
          <a:off x="360291" y="0"/>
          <a:ext cx="1400482" cy="719999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Desarrollo curricular</a:t>
          </a:r>
          <a:endParaRPr lang="es-ES" sz="1500" kern="1200" dirty="0">
            <a:latin typeface="Lato"/>
          </a:endParaRPr>
        </a:p>
      </dsp:txBody>
      <dsp:txXfrm>
        <a:off x="360291" y="0"/>
        <a:ext cx="1400482" cy="719999"/>
      </dsp:txXfrm>
    </dsp:sp>
    <dsp:sp modelId="{06408789-9EC0-45C6-9CA0-B934E13A579C}">
      <dsp:nvSpPr>
        <dsp:cNvPr id="0" name=""/>
        <dsp:cNvSpPr/>
      </dsp:nvSpPr>
      <dsp:spPr>
        <a:xfrm>
          <a:off x="1783228" y="0"/>
          <a:ext cx="1400482" cy="719999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Sistemas de evaluación</a:t>
          </a:r>
          <a:endParaRPr lang="es-ES" sz="1500" kern="1200" dirty="0">
            <a:latin typeface="Lato"/>
          </a:endParaRPr>
        </a:p>
      </dsp:txBody>
      <dsp:txXfrm>
        <a:off x="1783228" y="0"/>
        <a:ext cx="1400482" cy="719999"/>
      </dsp:txXfrm>
    </dsp:sp>
    <dsp:sp modelId="{B26CF0AA-BAA7-4AF2-968E-84E73E8F89EF}">
      <dsp:nvSpPr>
        <dsp:cNvPr id="0" name=""/>
        <dsp:cNvSpPr/>
      </dsp:nvSpPr>
      <dsp:spPr>
        <a:xfrm>
          <a:off x="3214785" y="0"/>
          <a:ext cx="1400482" cy="719999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Gestión del sistema Educativo</a:t>
          </a:r>
          <a:endParaRPr lang="es-ES" sz="1500" kern="1200" dirty="0">
            <a:latin typeface="Lato"/>
          </a:endParaRPr>
        </a:p>
      </dsp:txBody>
      <dsp:txXfrm>
        <a:off x="3214785" y="0"/>
        <a:ext cx="1400482" cy="719999"/>
      </dsp:txXfrm>
    </dsp:sp>
    <dsp:sp modelId="{CCDF0444-FF53-47B4-9888-85A5F8A4C68E}">
      <dsp:nvSpPr>
        <dsp:cNvPr id="0" name=""/>
        <dsp:cNvSpPr/>
      </dsp:nvSpPr>
      <dsp:spPr>
        <a:xfrm>
          <a:off x="4683729" y="0"/>
          <a:ext cx="1400482" cy="719999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Formación y carrera docente.</a:t>
          </a:r>
          <a:endParaRPr lang="es-ES" sz="1500" kern="1200" dirty="0">
            <a:latin typeface="Lato"/>
          </a:endParaRPr>
        </a:p>
      </dsp:txBody>
      <dsp:txXfrm>
        <a:off x="4683729" y="0"/>
        <a:ext cx="1400482" cy="719999"/>
      </dsp:txXfrm>
    </dsp:sp>
    <dsp:sp modelId="{B47C9B99-0821-4DF1-B0FC-DADDB9F98A19}">
      <dsp:nvSpPr>
        <dsp:cNvPr id="0" name=""/>
        <dsp:cNvSpPr/>
      </dsp:nvSpPr>
      <dsp:spPr>
        <a:xfrm>
          <a:off x="6104130" y="0"/>
          <a:ext cx="1400482" cy="719999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Dimensión socioeducativa del sistema</a:t>
          </a:r>
          <a:endParaRPr lang="es-ES" sz="1500" kern="1200" dirty="0">
            <a:latin typeface="Lato"/>
          </a:endParaRPr>
        </a:p>
      </dsp:txBody>
      <dsp:txXfrm>
        <a:off x="6104130" y="0"/>
        <a:ext cx="1400482" cy="7199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151E8-D19C-458C-B5BF-0D698E10318E}">
      <dsp:nvSpPr>
        <dsp:cNvPr id="0" name=""/>
        <dsp:cNvSpPr/>
      </dsp:nvSpPr>
      <dsp:spPr>
        <a:xfrm>
          <a:off x="1519431" y="0"/>
          <a:ext cx="1761960" cy="9058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Educación básica comprensiva</a:t>
          </a:r>
          <a:endParaRPr lang="es-ES" sz="1500" kern="1200" dirty="0">
            <a:latin typeface="Lato"/>
          </a:endParaRPr>
        </a:p>
      </dsp:txBody>
      <dsp:txXfrm>
        <a:off x="1519431" y="0"/>
        <a:ext cx="1761960" cy="905838"/>
      </dsp:txXfrm>
    </dsp:sp>
    <dsp:sp modelId="{06408789-9EC0-45C6-9CA0-B934E13A579C}">
      <dsp:nvSpPr>
        <dsp:cNvPr id="0" name=""/>
        <dsp:cNvSpPr/>
      </dsp:nvSpPr>
      <dsp:spPr>
        <a:xfrm>
          <a:off x="3309642" y="0"/>
          <a:ext cx="1761960" cy="9058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Educación para jóvenes</a:t>
          </a:r>
          <a:endParaRPr lang="es-ES" sz="1500" kern="1200" dirty="0">
            <a:latin typeface="Lato"/>
          </a:endParaRPr>
        </a:p>
      </dsp:txBody>
      <dsp:txXfrm>
        <a:off x="3309642" y="0"/>
        <a:ext cx="1761960" cy="905838"/>
      </dsp:txXfrm>
    </dsp:sp>
    <dsp:sp modelId="{B26CF0AA-BAA7-4AF2-968E-84E73E8F89EF}">
      <dsp:nvSpPr>
        <dsp:cNvPr id="0" name=""/>
        <dsp:cNvSpPr/>
      </dsp:nvSpPr>
      <dsp:spPr>
        <a:xfrm>
          <a:off x="5110699" y="0"/>
          <a:ext cx="1761960" cy="9058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>
              <a:latin typeface="Lato"/>
            </a:rPr>
            <a:t>Formación, Carrera y función docente.</a:t>
          </a:r>
          <a:endParaRPr lang="es-ES" sz="1500" kern="1200" dirty="0">
            <a:latin typeface="Lato"/>
          </a:endParaRPr>
        </a:p>
      </dsp:txBody>
      <dsp:txXfrm>
        <a:off x="5110699" y="0"/>
        <a:ext cx="1761960" cy="905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5" tIns="45523" rIns="91045" bIns="45523" numCol="1" anchor="t" anchorCtr="0" compatLnSpc="1">
            <a:prstTxWarp prst="textNoShape">
              <a:avLst/>
            </a:prstTxWarp>
          </a:bodyPr>
          <a:lstStyle>
            <a:lvl1pPr algn="l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13" y="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5" tIns="45523" rIns="91045" bIns="45523" numCol="1" anchor="t" anchorCtr="0" compatLnSpc="1">
            <a:prstTxWarp prst="textNoShape">
              <a:avLst/>
            </a:prstTxWarp>
          </a:bodyPr>
          <a:lstStyle>
            <a:lvl1pPr algn="r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5" tIns="45523" rIns="91045" bIns="45523" numCol="1" anchor="b" anchorCtr="0" compatLnSpc="1">
            <a:prstTxWarp prst="textNoShape">
              <a:avLst/>
            </a:prstTxWarp>
          </a:bodyPr>
          <a:lstStyle>
            <a:lvl1pPr algn="l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5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13" y="9283700"/>
            <a:ext cx="29146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5" tIns="45523" rIns="91045" bIns="45523" numCol="1" anchor="b" anchorCtr="0" compatLnSpc="1">
            <a:prstTxWarp prst="textNoShape">
              <a:avLst/>
            </a:prstTxWarp>
          </a:bodyPr>
          <a:lstStyle>
            <a:lvl1pPr algn="r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F65B110F-1A4C-409B-A9E2-252493C178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2000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20" rIns="91038" bIns="45520" numCol="1" anchor="t" anchorCtr="0" compatLnSpc="1">
            <a:prstTxWarp prst="textNoShape">
              <a:avLst/>
            </a:prstTxWarp>
          </a:bodyPr>
          <a:lstStyle>
            <a:lvl1pPr algn="l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9448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20" rIns="91038" bIns="45520" numCol="1" anchor="t" anchorCtr="0" compatLnSpc="1">
            <a:prstTxWarp prst="textNoShape">
              <a:avLst/>
            </a:prstTxWarp>
          </a:bodyPr>
          <a:lstStyle>
            <a:lvl1pPr algn="r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55650"/>
            <a:ext cx="4837113" cy="3627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08513"/>
            <a:ext cx="4905375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20" rIns="91038" bIns="45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3225"/>
            <a:ext cx="29448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20" rIns="91038" bIns="45520" numCol="1" anchor="b" anchorCtr="0" compatLnSpc="1">
            <a:prstTxWarp prst="textNoShape">
              <a:avLst/>
            </a:prstTxWarp>
          </a:bodyPr>
          <a:lstStyle>
            <a:lvl1pPr algn="l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293225"/>
            <a:ext cx="29448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38" tIns="45520" rIns="91038" bIns="45520" numCol="1" anchor="b" anchorCtr="0" compatLnSpc="1">
            <a:prstTxWarp prst="textNoShape">
              <a:avLst/>
            </a:prstTxWarp>
          </a:bodyPr>
          <a:lstStyle>
            <a:lvl1pPr algn="r" defTabSz="91063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980E326B-5443-406F-AD8D-0E8EB922074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452227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0E326B-5443-406F-AD8D-0E8EB922074C}" type="slidenum">
              <a:rPr lang="es-ES_tradnl" smtClean="0"/>
              <a:pPr>
                <a:defRPr/>
              </a:pPr>
              <a:t>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082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0E326B-5443-406F-AD8D-0E8EB922074C}" type="slidenum">
              <a:rPr lang="es-ES_tradnl" smtClean="0"/>
              <a:pPr>
                <a:defRPr/>
              </a:pPr>
              <a:t>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9054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0E326B-5443-406F-AD8D-0E8EB922074C}" type="slidenum">
              <a:rPr lang="es-ES_tradnl" smtClean="0"/>
              <a:pPr>
                <a:defRPr/>
              </a:pPr>
              <a:t>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1259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0E326B-5443-406F-AD8D-0E8EB922074C}" type="slidenum">
              <a:rPr lang="es-ES_tradnl" smtClean="0"/>
              <a:pPr>
                <a:defRPr/>
              </a:pPr>
              <a:t>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341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0E326B-5443-406F-AD8D-0E8EB922074C}" type="slidenum">
              <a:rPr lang="es-ES_tradnl" smtClean="0"/>
              <a:pPr>
                <a:defRPr/>
              </a:pPr>
              <a:t>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341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0E326B-5443-406F-AD8D-0E8EB922074C}" type="slidenum">
              <a:rPr lang="es-ES_tradnl" smtClean="0"/>
              <a:pPr>
                <a:defRPr/>
              </a:pPr>
              <a:t>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341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0E326B-5443-406F-AD8D-0E8EB922074C}" type="slidenum">
              <a:rPr lang="es-ES_tradnl" smtClean="0"/>
              <a:pPr>
                <a:defRPr/>
              </a:pPr>
              <a:t>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341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9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0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60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1037"/>
          <p:cNvSpPr>
            <a:spLocks noGrp="1" noChangeArrowheads="1"/>
          </p:cNvSpPr>
          <p:nvPr>
            <p:ph type="ctrTitle"/>
          </p:nvPr>
        </p:nvSpPr>
        <p:spPr>
          <a:xfrm>
            <a:off x="0" y="1690355"/>
            <a:ext cx="9144000" cy="1303809"/>
          </a:xfrm>
          <a:noFill/>
        </p:spPr>
        <p:txBody>
          <a:bodyPr wrap="square" lIns="180000" rIns="180000" rtlCol="0" anchor="ctr" anchorCtr="0">
            <a:spAutoFit/>
          </a:bodyPr>
          <a:lstStyle>
            <a:lvl1pPr>
              <a:defRPr lang="es-ES_tradnl" sz="4000" b="0" kern="1200">
                <a:solidFill>
                  <a:schemeClr val="accent1"/>
                </a:solidFill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s-ES_tradnl" dirty="0"/>
          </a:p>
        </p:txBody>
      </p:sp>
      <p:sp>
        <p:nvSpPr>
          <p:cNvPr id="3086" name="Rectangle 1038"/>
          <p:cNvSpPr>
            <a:spLocks noGrp="1" noChangeArrowheads="1"/>
          </p:cNvSpPr>
          <p:nvPr>
            <p:ph type="subTitle" idx="1"/>
          </p:nvPr>
        </p:nvSpPr>
        <p:spPr>
          <a:xfrm>
            <a:off x="0" y="2420888"/>
            <a:ext cx="9144000" cy="1354217"/>
          </a:xfrm>
          <a:solidFill>
            <a:srgbClr val="0070C0"/>
          </a:solidFill>
        </p:spPr>
        <p:txBody>
          <a:bodyPr wrap="square" lIns="180000" rIns="180000" rtlCol="0" anchor="ctr" anchorCtr="0">
            <a:noAutofit/>
          </a:bodyPr>
          <a:lstStyle>
            <a:lvl1pPr>
              <a:defRPr lang="es-ES_tradnl" sz="4400" b="0" kern="1200">
                <a:solidFill>
                  <a:schemeClr val="bg1"/>
                </a:solidFill>
                <a:latin typeface="Frutiger Next Pro" pitchFamily="34" charset="0"/>
                <a:cs typeface="Arial" pitchFamily="34" charset="0"/>
              </a:defRPr>
            </a:lvl1pPr>
          </a:lstStyle>
          <a:p>
            <a:pPr marL="173038" lvl="0">
              <a:spcBef>
                <a:spcPct val="0"/>
              </a:spcBef>
            </a:pPr>
            <a:r>
              <a:rPr lang="en-US" smtClean="0"/>
              <a:t>Click to edit Master subtitle style</a:t>
            </a:r>
            <a:endParaRPr lang="es-ES_trad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2985" y="5642429"/>
            <a:ext cx="5355770" cy="430887"/>
          </a:xfrm>
          <a:noFill/>
        </p:spPr>
        <p:txBody>
          <a:bodyPr wrap="square" rtlCol="0">
            <a:spAutoFit/>
          </a:bodyPr>
          <a:lstStyle>
            <a:lvl1pPr>
              <a:defRPr lang="en-US" sz="2800" b="0" kern="1200" dirty="0" smtClean="0">
                <a:solidFill>
                  <a:schemeClr val="accent1"/>
                </a:solidFill>
                <a:latin typeface="Frutiger Next Pro" pitchFamily="34" charset="0"/>
                <a:cs typeface="Arial" pitchFamily="34" charset="0"/>
              </a:defRPr>
            </a:lvl1pPr>
            <a:lvl2pPr>
              <a:defRPr lang="en-US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>
              <a:def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>
              <a:def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>
              <a:defRPr lang="es-ES" sz="1400" b="1" kern="1200" dirty="0">
                <a:ea typeface="+mn-ea"/>
                <a:cs typeface="Arial" pitchFamily="34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119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1037"/>
          <p:cNvSpPr>
            <a:spLocks noGrp="1" noChangeArrowheads="1"/>
          </p:cNvSpPr>
          <p:nvPr>
            <p:ph type="ctrTitle"/>
          </p:nvPr>
        </p:nvSpPr>
        <p:spPr>
          <a:xfrm>
            <a:off x="0" y="1690355"/>
            <a:ext cx="9144000" cy="1303809"/>
          </a:xfrm>
          <a:noFill/>
        </p:spPr>
        <p:txBody>
          <a:bodyPr wrap="square" lIns="180000" rIns="180000" rtlCol="0" anchor="ctr" anchorCtr="0">
            <a:spAutoFit/>
          </a:bodyPr>
          <a:lstStyle>
            <a:lvl1pPr>
              <a:defRPr lang="es-ES_tradnl" sz="4000" b="0" kern="1200">
                <a:solidFill>
                  <a:schemeClr val="accent1"/>
                </a:solidFill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s-ES_tradnl" dirty="0"/>
              <a:t>Haga clic para modificar el estilo de título del patrón</a:t>
            </a:r>
          </a:p>
        </p:txBody>
      </p:sp>
      <p:sp>
        <p:nvSpPr>
          <p:cNvPr id="3086" name="Rectangle 1038"/>
          <p:cNvSpPr>
            <a:spLocks noGrp="1" noChangeArrowheads="1"/>
          </p:cNvSpPr>
          <p:nvPr>
            <p:ph type="subTitle" idx="1"/>
          </p:nvPr>
        </p:nvSpPr>
        <p:spPr>
          <a:xfrm>
            <a:off x="0" y="2420888"/>
            <a:ext cx="9144000" cy="1354217"/>
          </a:xfrm>
          <a:solidFill>
            <a:srgbClr val="0070C0"/>
          </a:solidFill>
        </p:spPr>
        <p:txBody>
          <a:bodyPr wrap="square" lIns="180000" rIns="180000" rtlCol="0" anchor="ctr" anchorCtr="0">
            <a:noAutofit/>
          </a:bodyPr>
          <a:lstStyle>
            <a:lvl1pPr>
              <a:defRPr lang="es-ES_tradnl" sz="4400" b="0" kern="1200">
                <a:solidFill>
                  <a:schemeClr val="bg1"/>
                </a:solidFill>
                <a:latin typeface="Frutiger Next Pro" pitchFamily="34" charset="0"/>
                <a:cs typeface="Arial" pitchFamily="34" charset="0"/>
              </a:defRPr>
            </a:lvl1pPr>
          </a:lstStyle>
          <a:p>
            <a:pPr marL="173038" lvl="0">
              <a:spcBef>
                <a:spcPct val="0"/>
              </a:spcBef>
            </a:pPr>
            <a:r>
              <a:rPr lang="es-ES_tradnl" dirty="0"/>
              <a:t>Haga clic para modificar el estilo de subtítulo del patrón</a:t>
            </a:r>
          </a:p>
        </p:txBody>
      </p:sp>
      <p:pic>
        <p:nvPicPr>
          <p:cNvPr id="7" name="Picture 6" descr="DEL_COL"/>
          <p:cNvPicPr preferRelativeResize="0"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8775"/>
            <a:ext cx="1889125" cy="377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2985" y="5642429"/>
            <a:ext cx="5355770" cy="430887"/>
          </a:xfrm>
          <a:noFill/>
        </p:spPr>
        <p:txBody>
          <a:bodyPr wrap="square" rtlCol="0">
            <a:spAutoFit/>
          </a:bodyPr>
          <a:lstStyle>
            <a:lvl1pPr>
              <a:defRPr lang="en-US" sz="2800" b="0" kern="1200" dirty="0" smtClean="0">
                <a:solidFill>
                  <a:schemeClr val="accent1"/>
                </a:solidFill>
                <a:latin typeface="Frutiger Next Pro" pitchFamily="34" charset="0"/>
                <a:cs typeface="Arial" pitchFamily="34" charset="0"/>
              </a:defRPr>
            </a:lvl1pPr>
            <a:lvl2pPr>
              <a:defRPr lang="en-US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>
              <a:def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>
              <a:def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>
              <a:defRPr lang="es-ES" sz="1400" b="1" kern="1200" dirty="0">
                <a:ea typeface="+mn-ea"/>
                <a:cs typeface="Arial" pitchFamily="34" charset="0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1415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8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9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39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0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1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8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5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Text Box 22"/>
          <p:cNvSpPr txBox="1">
            <a:spLocks noChangeArrowheads="1"/>
          </p:cNvSpPr>
          <p:nvPr userDrawn="1"/>
        </p:nvSpPr>
        <p:spPr bwMode="auto">
          <a:xfrm>
            <a:off x="7689850" y="6488113"/>
            <a:ext cx="184150" cy="3048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lang="es-E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7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1308" r:id="rId1"/>
    <p:sldLayoutId id="2147501309" r:id="rId2"/>
    <p:sldLayoutId id="2147501310" r:id="rId3"/>
    <p:sldLayoutId id="2147501311" r:id="rId4"/>
    <p:sldLayoutId id="2147501312" r:id="rId5"/>
    <p:sldLayoutId id="2147501313" r:id="rId6"/>
    <p:sldLayoutId id="2147501314" r:id="rId7"/>
    <p:sldLayoutId id="2147501315" r:id="rId8"/>
    <p:sldLayoutId id="2147501316" r:id="rId9"/>
    <p:sldLayoutId id="2147501317" r:id="rId10"/>
    <p:sldLayoutId id="2147501318" r:id="rId11"/>
    <p:sldLayoutId id="2147501319" r:id="rId12"/>
    <p:sldLayoutId id="2147501281" r:id="rId13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2" y="5686863"/>
            <a:ext cx="9144001" cy="11711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 hidden="1"/>
          <p:cNvSpPr/>
          <p:nvPr/>
        </p:nvSpPr>
        <p:spPr bwMode="auto">
          <a:xfrm>
            <a:off x="-5255" y="-5254"/>
            <a:ext cx="1481959" cy="6876000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Y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56062" y="2117846"/>
            <a:ext cx="68318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 smtClean="0">
                <a:solidFill>
                  <a:schemeClr val="accent5">
                    <a:lumMod val="75000"/>
                  </a:schemeClr>
                </a:solidFill>
                <a:latin typeface="Lato"/>
              </a:rPr>
              <a:t>OTRA EDUCACIÓN ES POSIBLE</a:t>
            </a:r>
            <a:endParaRPr lang="es-UY" sz="3000" dirty="0">
              <a:solidFill>
                <a:schemeClr val="accent5">
                  <a:lumMod val="75000"/>
                </a:schemeClr>
              </a:solidFill>
              <a:latin typeface="Lato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410787" y="2760021"/>
            <a:ext cx="6714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Una hoja de ruta y una iniciativa ciudadana por la educación pública.</a:t>
            </a:r>
            <a:endParaRPr lang="es-U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214671"/>
            <a:ext cx="9144000" cy="6433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 hidden="1"/>
          <p:cNvSpPr/>
          <p:nvPr/>
        </p:nvSpPr>
        <p:spPr bwMode="auto">
          <a:xfrm>
            <a:off x="-5255" y="-5254"/>
            <a:ext cx="1481959" cy="6876000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Y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93223" y="1894114"/>
            <a:ext cx="64661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UY" sz="2500" u="sng" dirty="0">
              <a:solidFill>
                <a:schemeClr val="accent1"/>
              </a:solidFill>
              <a:latin typeface="Lato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-45720" y="69378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600" b="1" dirty="0">
                <a:solidFill>
                  <a:srgbClr val="0070C0"/>
                </a:solidFill>
              </a:rPr>
              <a:t>Libro Blanco: hoja de ruta para un cambio educativo profundo y sustentable 2020-2030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0" y="2393867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El propósito de la hoja de ruta es establecer las bases y las herramientas conceptuales, institucionales, programáticas, de recursos humanos y financieras de una propuesta de cambio educativo transversal a los niveles de educación de primera infancia, primaria, media y de formación docente e incluyendo la educación formal, no formal e informal. Se prevé su desarrollo en dos etapas: (i) una primera que se extiende desde febrero a diciembre del 2017 donde se elabora el libro blanco de la hoja de ruta y se identifican los principales trazados del proceso de cambio en cuanto al para qué, el qué, el cómo, dónde y cuándo; y (ii) una segunda etapa en el 2018 donde se definen las bases operativas del cambio educativo especificando la batería de instrumentos y recursos para la concreción de las metas planteadas.  Esta segunda etapa incluye también la difusión y apropiación de la propuesta por la multiplicidad de instituciones y actores comprometidos con el proceso de cambio educativo</a:t>
            </a:r>
            <a:endParaRPr lang="es-UY" sz="2000" dirty="0">
              <a:solidFill>
                <a:schemeClr val="accent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2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214671"/>
            <a:ext cx="9144000" cy="6433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 hidden="1"/>
          <p:cNvSpPr/>
          <p:nvPr/>
        </p:nvSpPr>
        <p:spPr bwMode="auto">
          <a:xfrm>
            <a:off x="-5255" y="-5254"/>
            <a:ext cx="1481959" cy="6876000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Y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93223" y="1894114"/>
            <a:ext cx="64661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UY" sz="2500" u="sng" dirty="0">
              <a:solidFill>
                <a:schemeClr val="accent1"/>
              </a:solidFill>
              <a:latin typeface="Lato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-45720" y="155813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600" b="1" dirty="0" smtClean="0">
                <a:solidFill>
                  <a:srgbClr val="0070C0"/>
                </a:solidFill>
              </a:rPr>
              <a:t>Índice </a:t>
            </a:r>
            <a:r>
              <a:rPr lang="es-UY" sz="3600" b="1" dirty="0">
                <a:solidFill>
                  <a:srgbClr val="0070C0"/>
                </a:solidFill>
              </a:rPr>
              <a:t>anotado del libro blanco.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0" y="3303447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Los movimientos propulsores de la educación como construcción ciudadana y de transformación de las sociedades en clave histórica: el protagonismo de la sociedad civil y su interlocución con el sistema de partidos políticos, sectores sociales, productivos y educativos</a:t>
            </a:r>
            <a:endParaRPr lang="es-UY" sz="2000" dirty="0">
              <a:solidFill>
                <a:schemeClr val="accent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31966" y="642248"/>
            <a:ext cx="9144000" cy="646331"/>
          </a:xfrm>
        </p:spPr>
        <p:txBody>
          <a:bodyPr/>
          <a:lstStyle/>
          <a:p>
            <a:r>
              <a:rPr lang="es-UY" b="1" dirty="0">
                <a:solidFill>
                  <a:srgbClr val="0070C0"/>
                </a:solidFill>
              </a:rPr>
              <a:t>Índice anotado del libro blanco. </a:t>
            </a:r>
            <a:endParaRPr lang="es-UY" dirty="0"/>
          </a:p>
        </p:txBody>
      </p:sp>
      <p:sp>
        <p:nvSpPr>
          <p:cNvPr id="5" name="CuadroTexto 4"/>
          <p:cNvSpPr txBox="1"/>
          <p:nvPr/>
        </p:nvSpPr>
        <p:spPr>
          <a:xfrm>
            <a:off x="1410788" y="1985554"/>
            <a:ext cx="67273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Capítulo I</a:t>
            </a:r>
            <a:r>
              <a:rPr lang="es-ES" dirty="0"/>
              <a:t>. </a:t>
            </a:r>
            <a:r>
              <a:rPr lang="es-ES" b="1" dirty="0"/>
              <a:t>La pregunta rectora del libro blanco: qué educación se requiere para qué sociedad, comunidad, ciudadanía y persona. </a:t>
            </a:r>
            <a:endParaRPr lang="es-UY" dirty="0"/>
          </a:p>
          <a:p>
            <a:endParaRPr lang="es-UY" dirty="0" smtClean="0"/>
          </a:p>
          <a:p>
            <a:r>
              <a:rPr lang="es-ES" b="1" dirty="0"/>
              <a:t>Capítulo II.</a:t>
            </a:r>
            <a:r>
              <a:rPr lang="es-ES" dirty="0"/>
              <a:t> </a:t>
            </a:r>
            <a:r>
              <a:rPr lang="es-ES" b="1" dirty="0"/>
              <a:t>Un sistema educativo como tal</a:t>
            </a:r>
            <a:r>
              <a:rPr lang="es-ES" b="1" dirty="0" smtClean="0"/>
              <a:t>.</a:t>
            </a:r>
            <a:endParaRPr lang="es-UY" dirty="0" smtClean="0"/>
          </a:p>
          <a:p>
            <a:endParaRPr lang="es-UY" dirty="0"/>
          </a:p>
          <a:p>
            <a:r>
              <a:rPr lang="es-ES" b="1" dirty="0"/>
              <a:t>Capítulo III. El cambio educativo articulado en torno al desarrollo y concreción de cuatro metas fundamentales</a:t>
            </a:r>
            <a:r>
              <a:rPr lang="es-ES" dirty="0"/>
              <a:t>.</a:t>
            </a:r>
            <a:endParaRPr lang="es-UY" dirty="0"/>
          </a:p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Capítulo </a:t>
            </a:r>
            <a:r>
              <a:rPr lang="es-ES" b="1" dirty="0"/>
              <a:t>IV. Principales estrategias para efectivizar las metas</a:t>
            </a:r>
            <a:endParaRPr lang="es-UY" dirty="0"/>
          </a:p>
          <a:p>
            <a:endParaRPr lang="es-ES" b="1" dirty="0" smtClean="0"/>
          </a:p>
          <a:p>
            <a:r>
              <a:rPr lang="es-ES" b="1" dirty="0" smtClean="0"/>
              <a:t>Capítulo </a:t>
            </a:r>
            <a:r>
              <a:rPr lang="es-ES" b="1" dirty="0"/>
              <a:t>V. Instrumentos y recursos para efectivizar las metas </a:t>
            </a:r>
            <a:endParaRPr lang="es-UY" dirty="0"/>
          </a:p>
          <a:p>
            <a:endParaRPr lang="es-UY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5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2" y="5686863"/>
            <a:ext cx="9144001" cy="11711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 hidden="1"/>
          <p:cNvSpPr/>
          <p:nvPr/>
        </p:nvSpPr>
        <p:spPr bwMode="auto">
          <a:xfrm>
            <a:off x="-5255" y="-5254"/>
            <a:ext cx="1481959" cy="6876000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Y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56058" y="686583"/>
            <a:ext cx="68318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 smtClean="0">
                <a:solidFill>
                  <a:schemeClr val="accent5">
                    <a:lumMod val="75000"/>
                  </a:schemeClr>
                </a:solidFill>
                <a:latin typeface="Lato"/>
              </a:rPr>
              <a:t>Contextualización</a:t>
            </a:r>
            <a:endParaRPr lang="es-UY" sz="3000" dirty="0">
              <a:solidFill>
                <a:schemeClr val="accent5">
                  <a:lumMod val="75000"/>
                </a:schemeClr>
              </a:solidFill>
              <a:latin typeface="Lato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56059" y="1481266"/>
            <a:ext cx="6831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dirty="0" smtClean="0">
                <a:solidFill>
                  <a:srgbClr val="FFC000"/>
                </a:solidFill>
                <a:latin typeface="Lato"/>
              </a:rPr>
              <a:t>Crecimiento y educación</a:t>
            </a:r>
            <a:endParaRPr lang="es-UY" sz="2000" dirty="0">
              <a:solidFill>
                <a:srgbClr val="FFC000"/>
              </a:solidFill>
              <a:latin typeface="Lato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1461"/>
            <a:ext cx="8569377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0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2" y="5686863"/>
            <a:ext cx="9144001" cy="11711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 hidden="1"/>
          <p:cNvSpPr/>
          <p:nvPr/>
        </p:nvSpPr>
        <p:spPr bwMode="auto">
          <a:xfrm>
            <a:off x="-5255" y="-5254"/>
            <a:ext cx="1481959" cy="6876000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Y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56060" y="927268"/>
            <a:ext cx="68318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 smtClean="0">
                <a:solidFill>
                  <a:schemeClr val="accent5">
                    <a:lumMod val="75000"/>
                  </a:schemeClr>
                </a:solidFill>
                <a:latin typeface="Lato"/>
              </a:rPr>
              <a:t>Contextualización</a:t>
            </a:r>
            <a:endParaRPr lang="es-UY" sz="3000" dirty="0">
              <a:solidFill>
                <a:schemeClr val="accent5">
                  <a:lumMod val="75000"/>
                </a:schemeClr>
              </a:solidFill>
              <a:latin typeface="Lato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56059" y="1481266"/>
            <a:ext cx="6831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dirty="0" smtClean="0">
                <a:solidFill>
                  <a:srgbClr val="FFC000"/>
                </a:solidFill>
                <a:latin typeface="Lato"/>
              </a:rPr>
              <a:t>Desigualdad y educación</a:t>
            </a:r>
            <a:endParaRPr lang="es-UY" sz="2000" dirty="0">
              <a:solidFill>
                <a:srgbClr val="FFC000"/>
              </a:solidFill>
              <a:latin typeface="Lato"/>
            </a:endParaRPr>
          </a:p>
        </p:txBody>
      </p:sp>
      <p:pic>
        <p:nvPicPr>
          <p:cNvPr id="11" name="2 Image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755" y="1792464"/>
            <a:ext cx="6991122" cy="426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8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2" y="5686863"/>
            <a:ext cx="9144001" cy="11711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 hidden="1"/>
          <p:cNvSpPr/>
          <p:nvPr/>
        </p:nvSpPr>
        <p:spPr bwMode="auto">
          <a:xfrm>
            <a:off x="-5255" y="-5254"/>
            <a:ext cx="1481959" cy="6876000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Y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56060" y="927268"/>
            <a:ext cx="68318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 smtClean="0">
                <a:solidFill>
                  <a:schemeClr val="accent5">
                    <a:lumMod val="75000"/>
                  </a:schemeClr>
                </a:solidFill>
                <a:latin typeface="Lato"/>
              </a:rPr>
              <a:t>Contextualización</a:t>
            </a:r>
            <a:endParaRPr lang="es-UY" sz="3000" dirty="0">
              <a:solidFill>
                <a:schemeClr val="accent5">
                  <a:lumMod val="75000"/>
                </a:schemeClr>
              </a:solidFill>
              <a:latin typeface="Lato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56059" y="1481266"/>
            <a:ext cx="6831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dirty="0" smtClean="0">
                <a:solidFill>
                  <a:srgbClr val="FFC000"/>
                </a:solidFill>
                <a:latin typeface="Lato"/>
              </a:rPr>
              <a:t>Aprendizaje y educación</a:t>
            </a:r>
            <a:endParaRPr lang="es-UY" sz="2000" dirty="0">
              <a:solidFill>
                <a:srgbClr val="FFC000"/>
              </a:solidFill>
              <a:latin typeface="Lato"/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511019"/>
              </p:ext>
            </p:extLst>
          </p:nvPr>
        </p:nvGraphicFramePr>
        <p:xfrm>
          <a:off x="457201" y="2016370"/>
          <a:ext cx="7204368" cy="425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8411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2" y="5686863"/>
            <a:ext cx="9144001" cy="11711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 hidden="1"/>
          <p:cNvSpPr/>
          <p:nvPr/>
        </p:nvSpPr>
        <p:spPr bwMode="auto">
          <a:xfrm>
            <a:off x="-5255" y="-5254"/>
            <a:ext cx="1481959" cy="6876000"/>
          </a:xfrm>
          <a:prstGeom prst="rect">
            <a:avLst/>
          </a:prstGeom>
          <a:solidFill>
            <a:schemeClr val="bg2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Y" dirty="0" smtClean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56060" y="927268"/>
            <a:ext cx="68318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3000" dirty="0" smtClean="0">
                <a:solidFill>
                  <a:schemeClr val="accent5">
                    <a:lumMod val="75000"/>
                  </a:schemeClr>
                </a:solidFill>
                <a:latin typeface="Lato"/>
              </a:rPr>
              <a:t>Contextualización</a:t>
            </a:r>
            <a:endParaRPr lang="es-UY" sz="3000" dirty="0">
              <a:solidFill>
                <a:schemeClr val="accent5">
                  <a:lumMod val="75000"/>
                </a:schemeClr>
              </a:solidFill>
              <a:latin typeface="Lato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56059" y="1481266"/>
            <a:ext cx="6831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dirty="0" smtClean="0">
                <a:solidFill>
                  <a:srgbClr val="FFC000"/>
                </a:solidFill>
                <a:latin typeface="Lato"/>
              </a:rPr>
              <a:t>Tendencias y metas</a:t>
            </a:r>
            <a:endParaRPr lang="es-UY" sz="2000" dirty="0">
              <a:solidFill>
                <a:srgbClr val="FFC000"/>
              </a:solidFill>
              <a:latin typeface="Lato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628646" y="1879895"/>
            <a:ext cx="7886700" cy="4351337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Las </a:t>
            </a:r>
            <a:r>
              <a:rPr lang="en-US" dirty="0" err="1" smtClean="0"/>
              <a:t>tendencias</a:t>
            </a:r>
            <a:r>
              <a:rPr lang="en-US" dirty="0" smtClean="0"/>
              <a:t> en </a:t>
            </a:r>
            <a:r>
              <a:rPr lang="en-US" dirty="0" err="1" smtClean="0"/>
              <a:t>materia</a:t>
            </a:r>
            <a:r>
              <a:rPr lang="en-US" dirty="0" smtClean="0"/>
              <a:t> de </a:t>
            </a:r>
            <a:r>
              <a:rPr lang="en-US" dirty="0" err="1" smtClean="0"/>
              <a:t>cobertura</a:t>
            </a:r>
            <a:r>
              <a:rPr lang="en-US" dirty="0" smtClean="0"/>
              <a:t> entre 2007 y 2015 </a:t>
            </a:r>
            <a:r>
              <a:rPr lang="en-US" dirty="0" err="1" smtClean="0"/>
              <a:t>indican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estaríamos</a:t>
            </a:r>
            <a:r>
              <a:rPr lang="en-US" dirty="0" smtClean="0"/>
              <a:t> </a:t>
            </a:r>
            <a:r>
              <a:rPr lang="en-US" dirty="0" err="1" smtClean="0"/>
              <a:t>logrando</a:t>
            </a:r>
            <a:r>
              <a:rPr lang="en-US" dirty="0" smtClean="0"/>
              <a:t> </a:t>
            </a:r>
            <a:r>
              <a:rPr lang="en-US" dirty="0" err="1" smtClean="0"/>
              <a:t>universalizar</a:t>
            </a:r>
            <a:r>
              <a:rPr lang="en-US" dirty="0" smtClean="0"/>
              <a:t> tan solo la </a:t>
            </a:r>
            <a:r>
              <a:rPr lang="en-US" dirty="0" err="1" smtClean="0"/>
              <a:t>cobertura</a:t>
            </a:r>
            <a:r>
              <a:rPr lang="en-US" dirty="0" smtClean="0"/>
              <a:t> en el </a:t>
            </a:r>
            <a:r>
              <a:rPr lang="en-US" dirty="0" err="1" smtClean="0"/>
              <a:t>ciclo</a:t>
            </a:r>
            <a:r>
              <a:rPr lang="en-US" dirty="0" smtClean="0"/>
              <a:t> </a:t>
            </a:r>
            <a:r>
              <a:rPr lang="en-US" dirty="0" err="1" smtClean="0"/>
              <a:t>básico</a:t>
            </a:r>
            <a:r>
              <a:rPr lang="en-US" dirty="0"/>
              <a:t> </a:t>
            </a:r>
            <a:r>
              <a:rPr lang="en-US" dirty="0" smtClean="0"/>
              <a:t>al final del </a:t>
            </a:r>
            <a:r>
              <a:rPr lang="en-US" dirty="0" err="1" smtClean="0"/>
              <a:t>período</a:t>
            </a:r>
            <a:r>
              <a:rPr lang="en-US" dirty="0" smtClean="0"/>
              <a:t> y la media superior </a:t>
            </a:r>
            <a:r>
              <a:rPr lang="en-US" dirty="0" err="1" smtClean="0"/>
              <a:t>recién</a:t>
            </a:r>
            <a:r>
              <a:rPr lang="en-US" dirty="0" smtClean="0"/>
              <a:t> en el 2025.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egreso</a:t>
            </a:r>
            <a:r>
              <a:rPr lang="en-US" dirty="0" smtClean="0"/>
              <a:t> del </a:t>
            </a:r>
            <a:r>
              <a:rPr lang="en-US" dirty="0" err="1" smtClean="0"/>
              <a:t>ciclo</a:t>
            </a:r>
            <a:r>
              <a:rPr lang="en-US" dirty="0" smtClean="0"/>
              <a:t> </a:t>
            </a:r>
            <a:r>
              <a:rPr lang="en-US" dirty="0" err="1" smtClean="0"/>
              <a:t>básico</a:t>
            </a:r>
            <a:r>
              <a:rPr lang="en-US" dirty="0" smtClean="0"/>
              <a:t> no </a:t>
            </a:r>
            <a:r>
              <a:rPr lang="en-US" dirty="0" err="1" smtClean="0"/>
              <a:t>sería</a:t>
            </a:r>
            <a:r>
              <a:rPr lang="en-US" dirty="0" smtClean="0"/>
              <a:t> universal hasta el 2030 y el del </a:t>
            </a:r>
            <a:r>
              <a:rPr lang="en-US" dirty="0" err="1" smtClean="0"/>
              <a:t>bachillerato</a:t>
            </a:r>
            <a:r>
              <a:rPr lang="en-US" dirty="0" smtClean="0"/>
              <a:t> o media superior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allá</a:t>
            </a:r>
            <a:r>
              <a:rPr lang="en-US" dirty="0" smtClean="0"/>
              <a:t> del 2050.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aprendizajes</a:t>
            </a:r>
            <a:r>
              <a:rPr lang="en-US" dirty="0" smtClean="0"/>
              <a:t>,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pruebas</a:t>
            </a:r>
            <a:r>
              <a:rPr lang="en-US" dirty="0" smtClean="0"/>
              <a:t> </a:t>
            </a:r>
            <a:r>
              <a:rPr lang="en-US" dirty="0" err="1" smtClean="0"/>
              <a:t>terce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pruebas</a:t>
            </a:r>
            <a:r>
              <a:rPr lang="en-US" dirty="0" smtClean="0"/>
              <a:t> PISA </a:t>
            </a:r>
            <a:r>
              <a:rPr lang="en-US" dirty="0" err="1" smtClean="0"/>
              <a:t>muestran</a:t>
            </a:r>
            <a:r>
              <a:rPr lang="en-US" dirty="0" smtClean="0"/>
              <a:t> </a:t>
            </a:r>
            <a:r>
              <a:rPr lang="en-US" dirty="0" err="1" smtClean="0"/>
              <a:t>mejoras</a:t>
            </a:r>
            <a:r>
              <a:rPr lang="en-US" dirty="0" smtClean="0"/>
              <a:t> </a:t>
            </a:r>
            <a:r>
              <a:rPr lang="en-US" dirty="0" err="1" smtClean="0"/>
              <a:t>significativas</a:t>
            </a:r>
            <a:r>
              <a:rPr lang="en-US" dirty="0" smtClean="0"/>
              <a:t> en </a:t>
            </a:r>
            <a:r>
              <a:rPr lang="en-US" dirty="0" err="1" smtClean="0"/>
              <a:t>caso</a:t>
            </a:r>
            <a:r>
              <a:rPr lang="en-US" dirty="0" smtClean="0"/>
              <a:t> 10 </a:t>
            </a:r>
            <a:r>
              <a:rPr lang="en-US" dirty="0" err="1" smtClean="0"/>
              <a:t>años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Todo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mostramos</a:t>
            </a:r>
            <a:r>
              <a:rPr lang="en-US" dirty="0" smtClean="0"/>
              <a:t> hasta </a:t>
            </a:r>
            <a:r>
              <a:rPr lang="en-US" dirty="0" err="1" smtClean="0"/>
              <a:t>aquí</a:t>
            </a:r>
            <a:r>
              <a:rPr lang="en-US" dirty="0" smtClean="0"/>
              <a:t> son </a:t>
            </a:r>
            <a:r>
              <a:rPr lang="en-US" dirty="0" err="1" smtClean="0"/>
              <a:t>síntomas</a:t>
            </a:r>
            <a:r>
              <a:rPr lang="en-US" dirty="0" smtClean="0"/>
              <a:t> de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difuncional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endParaRPr lang="en-US" dirty="0" smtClean="0"/>
          </a:p>
          <a:p>
            <a:r>
              <a:rPr lang="en-US" dirty="0" smtClean="0"/>
              <a:t>Un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inadecuado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gestión</a:t>
            </a:r>
            <a:r>
              <a:rPr lang="en-US" dirty="0" smtClean="0"/>
              <a:t> </a:t>
            </a:r>
            <a:r>
              <a:rPr lang="en-US" dirty="0" err="1" smtClean="0"/>
              <a:t>deficiente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191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92083" y="238032"/>
            <a:ext cx="5159829" cy="646331"/>
          </a:xfrm>
        </p:spPr>
        <p:txBody>
          <a:bodyPr/>
          <a:lstStyle/>
          <a:p>
            <a:pPr algn="ctr"/>
            <a:r>
              <a:rPr lang="es-UY" b="1" dirty="0" smtClean="0">
                <a:solidFill>
                  <a:srgbClr val="0070C0"/>
                </a:solidFill>
              </a:rPr>
              <a:t>Tres tipos de productos.</a:t>
            </a:r>
            <a:endParaRPr lang="es-UY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5686863"/>
            <a:ext cx="1436914" cy="108873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4318" y="6522021"/>
            <a:ext cx="22729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1500" dirty="0" smtClean="0">
                <a:solidFill>
                  <a:srgbClr val="FFC000"/>
                </a:solidFill>
              </a:rPr>
              <a:t>www.eduy21.org</a:t>
            </a:r>
            <a:endParaRPr lang="es-UY" sz="1500" dirty="0">
              <a:solidFill>
                <a:srgbClr val="FFC000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05228842"/>
              </p:ext>
            </p:extLst>
          </p:nvPr>
        </p:nvGraphicFramePr>
        <p:xfrm>
          <a:off x="502920" y="1562899"/>
          <a:ext cx="8138160" cy="905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906058135"/>
              </p:ext>
            </p:extLst>
          </p:nvPr>
        </p:nvGraphicFramePr>
        <p:xfrm>
          <a:off x="502920" y="3392706"/>
          <a:ext cx="8138160" cy="905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Rectángulo 3"/>
          <p:cNvSpPr/>
          <p:nvPr/>
        </p:nvSpPr>
        <p:spPr>
          <a:xfrm>
            <a:off x="3324497" y="5372489"/>
            <a:ext cx="3043646" cy="11495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b="1" dirty="0" smtClean="0">
                <a:solidFill>
                  <a:schemeClr val="accent4"/>
                </a:solidFill>
                <a:latin typeface="Lato"/>
              </a:rPr>
              <a:t/>
            </a:r>
            <a:br>
              <a:rPr lang="es-ES" b="1" dirty="0" smtClean="0">
                <a:solidFill>
                  <a:schemeClr val="accent4"/>
                </a:solidFill>
                <a:latin typeface="Lato"/>
              </a:rPr>
            </a:br>
            <a:r>
              <a:rPr lang="es-ES" b="1" dirty="0" smtClean="0">
                <a:solidFill>
                  <a:schemeClr val="accent4"/>
                </a:solidFill>
                <a:latin typeface="Lato"/>
              </a:rPr>
              <a:t>H</a:t>
            </a:r>
            <a:r>
              <a:rPr lang="es-ES" dirty="0" smtClean="0">
                <a:solidFill>
                  <a:schemeClr val="accent4"/>
                </a:solidFill>
                <a:latin typeface="Lato"/>
              </a:rPr>
              <a:t>oja </a:t>
            </a:r>
            <a:r>
              <a:rPr lang="es-ES" dirty="0">
                <a:solidFill>
                  <a:schemeClr val="accent4"/>
                </a:solidFill>
                <a:latin typeface="Lato"/>
              </a:rPr>
              <a:t>de ruta para un cambio educativo profundo y sustentable 2020-2030.</a:t>
            </a:r>
            <a:endParaRPr lang="es-UY" dirty="0">
              <a:solidFill>
                <a:schemeClr val="accent4"/>
              </a:solidFill>
              <a:latin typeface="Lato"/>
            </a:endParaRPr>
          </a:p>
          <a:p>
            <a:pPr algn="ctr"/>
            <a:endParaRPr lang="es-UY" dirty="0">
              <a:solidFill>
                <a:srgbClr val="FFC000"/>
              </a:solidFill>
            </a:endParaRPr>
          </a:p>
        </p:txBody>
      </p:sp>
      <p:sp>
        <p:nvSpPr>
          <p:cNvPr id="6" name="Flecha abajo 5"/>
          <p:cNvSpPr/>
          <p:nvPr/>
        </p:nvSpPr>
        <p:spPr>
          <a:xfrm>
            <a:off x="1587135" y="2313731"/>
            <a:ext cx="5969726" cy="667601"/>
          </a:xfrm>
          <a:prstGeom prst="downArrow">
            <a:avLst/>
          </a:prstGeom>
          <a:solidFill>
            <a:srgbClr val="00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3" name="Flecha abajo 12"/>
          <p:cNvSpPr/>
          <p:nvPr/>
        </p:nvSpPr>
        <p:spPr>
          <a:xfrm>
            <a:off x="1861457" y="4363997"/>
            <a:ext cx="5969726" cy="667601"/>
          </a:xfrm>
          <a:prstGeom prst="downArrow">
            <a:avLst/>
          </a:prstGeom>
          <a:solidFill>
            <a:srgbClr val="00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Rectángulo 13"/>
          <p:cNvSpPr/>
          <p:nvPr/>
        </p:nvSpPr>
        <p:spPr>
          <a:xfrm>
            <a:off x="888274" y="1127916"/>
            <a:ext cx="7158446" cy="2797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Cinco documentos sustantivos</a:t>
            </a:r>
            <a:endParaRPr lang="es-UY" dirty="0"/>
          </a:p>
        </p:txBody>
      </p:sp>
      <p:sp>
        <p:nvSpPr>
          <p:cNvPr id="15" name="Rectángulo 14"/>
          <p:cNvSpPr/>
          <p:nvPr/>
        </p:nvSpPr>
        <p:spPr>
          <a:xfrm>
            <a:off x="2135777" y="3035597"/>
            <a:ext cx="5590903" cy="3158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Tres documentos de aterrizaje en propuestas integradas.</a:t>
            </a:r>
            <a:endParaRPr lang="es-UY" dirty="0"/>
          </a:p>
        </p:txBody>
      </p:sp>
      <p:sp>
        <p:nvSpPr>
          <p:cNvPr id="16" name="Rectángulo 15"/>
          <p:cNvSpPr/>
          <p:nvPr/>
        </p:nvSpPr>
        <p:spPr>
          <a:xfrm>
            <a:off x="2240280" y="5031598"/>
            <a:ext cx="5590903" cy="3158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Libro Blanco de la educación.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37952111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110791</TotalTime>
  <Words>510</Words>
  <Application>Microsoft Office PowerPoint</Application>
  <PresentationFormat>Presentación en pantalla (4:3)</PresentationFormat>
  <Paragraphs>61</Paragraphs>
  <Slides>9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  <vt:variant>
        <vt:lpstr>Presentaciones personalizadas</vt:lpstr>
      </vt:variant>
      <vt:variant>
        <vt:i4>1</vt:i4>
      </vt:variant>
    </vt:vector>
  </HeadingPairs>
  <TitlesOfParts>
    <vt:vector size="11" baseType="lpstr">
      <vt:lpstr>HDOfficeLightV0</vt:lpstr>
      <vt:lpstr>Presentación de PowerPoint</vt:lpstr>
      <vt:lpstr>Presentación de PowerPoint</vt:lpstr>
      <vt:lpstr>Presentación de PowerPoint</vt:lpstr>
      <vt:lpstr>Índice anotado del libro blanco. </vt:lpstr>
      <vt:lpstr>Presentación de PowerPoint</vt:lpstr>
      <vt:lpstr>Presentación de PowerPoint</vt:lpstr>
      <vt:lpstr>Presentación de PowerPoint</vt:lpstr>
      <vt:lpstr>Presentación de PowerPoint</vt:lpstr>
      <vt:lpstr>Tres tipos de productos.</vt:lpstr>
      <vt:lpstr>Print</vt:lpstr>
    </vt:vector>
  </TitlesOfParts>
  <Company>Tea Deloitte &amp; Touche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FC</dc:creator>
  <cp:lastModifiedBy>Usuario</cp:lastModifiedBy>
  <cp:revision>6098</cp:revision>
  <cp:lastPrinted>2013-09-25T19:48:52Z</cp:lastPrinted>
  <dcterms:created xsi:type="dcterms:W3CDTF">2004-09-02T17:38:20Z</dcterms:created>
  <dcterms:modified xsi:type="dcterms:W3CDTF">2017-03-17T20:17:32Z</dcterms:modified>
</cp:coreProperties>
</file>