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81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694279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‹Nr.›</a:t>
            </a:fld>
            <a:endParaRPr lang="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‹Nr.›</a:t>
            </a:fld>
            <a:endParaRPr lang="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‹Nr.›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‹Nr.›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‹Nr.›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‹Nr.›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‹Nr.›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‹Nr.›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‹Nr.›</a:t>
            </a:fld>
            <a:endParaRPr lang="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‹Nr.›</a:t>
            </a:fld>
            <a:endParaRPr lang="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‹Nr.›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‹Nr.›</a:t>
            </a:fld>
            <a:endParaRPr lang="es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567300" y="88075"/>
            <a:ext cx="8009400" cy="54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>
                <a:solidFill>
                  <a:srgbClr val="F5E9E9"/>
                </a:solidFill>
              </a:rPr>
              <a:t>Cómo escuchar En Perspectiva desde mi celular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114300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>
            <a:spLocks noGrp="1"/>
          </p:cNvSpPr>
          <p:nvPr>
            <p:ph type="title" idx="4294967295"/>
          </p:nvPr>
        </p:nvSpPr>
        <p:spPr>
          <a:xfrm>
            <a:off x="387900" y="4000500"/>
            <a:ext cx="8368200" cy="102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300" b="1"/>
              <a:t>Primera opción: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s" sz="2300" b="1"/>
              <a:t>Usando la app Tunein en mi dispositivo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Usando la app...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2743199" y="1625100"/>
            <a:ext cx="3759000" cy="323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s"/>
              <a:t>Al abrir la aplicación veremos una barra de búsqueda en la parte superior que dice “Navegar”.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s"/>
              <a:t> Allí escribiremos En Perspectiva. </a:t>
            </a:r>
          </a:p>
        </p:txBody>
      </p:sp>
      <p:pic>
        <p:nvPicPr>
          <p:cNvPr id="131" name="Shape 131" descr="ep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283350"/>
            <a:ext cx="2216744" cy="369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7662" y="1283350"/>
            <a:ext cx="2216745" cy="369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Encontrando nuestra radio...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2546650" y="1625100"/>
            <a:ext cx="3955500" cy="323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s"/>
              <a:t>Identificamos en los resultados lo que estamos buscando.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s"/>
              <a:t> Hacemos clic en el ícono y se abrirá una nueva pantalla con un botón de “Play” en el medio.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6525"/>
            <a:ext cx="2216744" cy="369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4599" y="1296525"/>
            <a:ext cx="2216744" cy="369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Comenzando a escuchar nuestra radio...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2546650" y="1625100"/>
            <a:ext cx="3955500" cy="323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s"/>
              <a:t>Al hacer clic en “Play” veremos que comienza a cargar. En la parte inferior veremos que dice “Abriendo”.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s"/>
              <a:t> Muchas veces demora unos minutos hasta que se carga en búfer (memoria temporal de nuestro dispositivo).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6525"/>
            <a:ext cx="2216744" cy="369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4550" y="1296525"/>
            <a:ext cx="2216744" cy="369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¡A disfrutar de En Perspectiva radio!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2546650" y="1393175"/>
            <a:ext cx="4146600" cy="346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655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s" sz="1700"/>
              <a:t>Comenzaremos a escuchar nuestra radio al instante.</a:t>
            </a:r>
          </a:p>
          <a:p>
            <a:pPr marL="457200" lvl="0" indent="-33655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s" sz="1700"/>
              <a:t>Con los botones inferiores podemos pausar o parar la transmisión. Incluso “rebobinar”.  También aparecerán en el área de notificaciones de nuestro celular.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s" sz="1700"/>
              <a:t>Podemos fijarla como radio </a:t>
            </a:r>
            <a:r>
              <a:rPr lang="es"/>
              <a:t>favorita con el corazoncito superior.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500" y="1393162"/>
            <a:ext cx="2216744" cy="369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ep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9350" y="1336075"/>
            <a:ext cx="2216744" cy="369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¡Esperamos que este tutorial haya sido útil!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87900" y="1419550"/>
            <a:ext cx="4760100" cy="346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s" sz="2400"/>
              <a:t>A disfrutar de 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s" sz="2400"/>
              <a:t>EnPERSPECTIVAradio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s" sz="2400"/>
              <a:t>Ideas, debate, tendencias y también música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s" sz="2400"/>
              <a:t>las 24 horas.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250" y="1378762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4035675" y="4470925"/>
            <a:ext cx="4931400" cy="47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Realización del Tutorial: Profesora Jimena Núñez Ansuas</a:t>
            </a:r>
          </a:p>
          <a:p>
            <a:pPr lvl="0" algn="ctr">
              <a:spcBef>
                <a:spcPts val="0"/>
              </a:spcBef>
              <a:buNone/>
            </a:pPr>
            <a:r>
              <a:rPr lang="es"/>
              <a:t>Montevideo, Uruguay - abril 2017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99075" y="307175"/>
            <a:ext cx="8368200" cy="102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/>
              <a:t>Primera opción:</a:t>
            </a:r>
          </a:p>
          <a:p>
            <a:pPr lvl="0" algn="ctr">
              <a:spcBef>
                <a:spcPts val="0"/>
              </a:spcBef>
              <a:buNone/>
            </a:pPr>
            <a:r>
              <a:rPr lang="es"/>
              <a:t>Usando la app Tunein en mi dispositivo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2941300" y="1625100"/>
            <a:ext cx="5814900" cy="323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s" sz="2400"/>
              <a:t>Debo instalar la app en mi celular.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s" sz="2400"/>
              <a:t>Para ello debo ingresar a Play Store.</a:t>
            </a:r>
          </a:p>
        </p:txBody>
      </p:sp>
      <p:pic>
        <p:nvPicPr>
          <p:cNvPr id="72" name="Shape 72" descr="ep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000" y="1625099"/>
            <a:ext cx="2321300" cy="336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Si ya Play Store funciona en mi celular...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225" y="1432925"/>
            <a:ext cx="2040800" cy="34013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2941300" y="1625100"/>
            <a:ext cx="5814900" cy="323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400" dirty="0"/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s" sz="2400" dirty="0"/>
              <a:t>Se debe a </a:t>
            </a:r>
            <a:r>
              <a:rPr lang="es" sz="2400" dirty="0" smtClean="0"/>
              <a:t>qu</a:t>
            </a:r>
            <a:r>
              <a:rPr lang="es-ES_tradnl" sz="2400" smtClean="0"/>
              <a:t>e</a:t>
            </a:r>
            <a:r>
              <a:rPr lang="es" sz="2400" smtClean="0"/>
              <a:t> </a:t>
            </a:r>
            <a:r>
              <a:rPr lang="es" sz="2400"/>
              <a:t>tenemos una cuenta de correo ya asociada en nuestro celular.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s" sz="2400" dirty="0"/>
              <a:t>Directamente se abrirá el Play Store y allí buscaremos nuestra app.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87900" y="286600"/>
            <a:ext cx="8368200" cy="905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2400"/>
              <a:t>Paréntesis: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s" sz="2400"/>
              <a:t>(Qué pasa si nunca usé Play Store en mi celular)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941300" y="1625100"/>
            <a:ext cx="5814900" cy="323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s" sz="2400"/>
              <a:t>Nos pedirá que agreguemos una cuenta de Google.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s" sz="2400"/>
              <a:t>Si ya tenemos una seleccionamos “Existente”.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s" sz="2400"/>
              <a:t>Si aún no tenemos debemos crear una nueva cuenta (es muy sencillo).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599" y="1349237"/>
            <a:ext cx="2197026" cy="366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87900" y="286600"/>
            <a:ext cx="8368200" cy="905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400"/>
              <a:t>Paréntesis: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s" sz="2400"/>
              <a:t>(Qué pasa si nunca usé Play Store en mi celular)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2609450" y="1304150"/>
            <a:ext cx="3868800" cy="364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s"/>
              <a:t>4. Al elegir “Existente” nos hará acceder a nuestra cuenta.</a:t>
            </a:r>
          </a:p>
          <a:p>
            <a:pPr lvl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s"/>
              <a:t>5. Ponemos nuestro usuario y nuestra contraseña. Al ser la primera vez puede demorar unos minutos.</a:t>
            </a:r>
          </a:p>
          <a:p>
            <a:pPr lvl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s"/>
              <a:t>6. Aceptamos las condiciones y listo. 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6500" y="1324000"/>
            <a:ext cx="2188200" cy="36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 descr="ep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44100"/>
            <a:ext cx="2188200" cy="36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Play Store ya funciona en mi celular!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225" y="1432925"/>
            <a:ext cx="2040800" cy="340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2941300" y="1625100"/>
            <a:ext cx="5814900" cy="323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s" sz="2400"/>
              <a:t>Reiteramos...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s" sz="2400"/>
              <a:t>Se debe a qué tenemos una cuenta de correo ya asociada en nuestro celular.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s" sz="2400"/>
              <a:t>Directamente se abrirá el Play Store y allí buscaremos nuestra app.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Buscando la app para instalarla...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2941300" y="1625100"/>
            <a:ext cx="5814900" cy="323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s" sz="2400"/>
              <a:t>Escribimos Tunein y ya veremos qué aparece como sugerencia.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s" sz="2400"/>
              <a:t>Si no ocurre cliqueamos en la lupita de nuestro teclado para que la busque.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270150"/>
            <a:ext cx="2216744" cy="369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Instalando la app...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2941300" y="1625100"/>
            <a:ext cx="3006600" cy="323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s" sz="2400"/>
              <a:t>Haremos clic en el botón Instalar.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s" sz="2400"/>
              <a:t>Nos pedirá que aceptemos las condiciones de uso.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393162"/>
            <a:ext cx="2216744" cy="369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1975" y="1461637"/>
            <a:ext cx="2134575" cy="355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Instalando la app...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2888437" y="1625100"/>
            <a:ext cx="3415800" cy="323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s"/>
              <a:t>Comenzará la descarga.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s"/>
              <a:t>Aparecerá el botón Abrir.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s"/>
              <a:t>En los próximos usos entraremos directamente por el botón de la app que aparecerá en la pantalla del celular.  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393162"/>
            <a:ext cx="2216744" cy="369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4625" y="1393162"/>
            <a:ext cx="2216745" cy="369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Macintosh PowerPoint</Application>
  <PresentationFormat>Presentación en pantalla (16:9)</PresentationFormat>
  <Paragraphs>56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Roboto Slab</vt:lpstr>
      <vt:lpstr>Roboto</vt:lpstr>
      <vt:lpstr>marina</vt:lpstr>
      <vt:lpstr>Primera opción: Usando la app Tunein en mi dispositivo</vt:lpstr>
      <vt:lpstr>Primera opción: Usando la app Tunein en mi dispositivo</vt:lpstr>
      <vt:lpstr>Si ya Play Store funciona en mi celular...</vt:lpstr>
      <vt:lpstr>Paréntesis:  (Qué pasa si nunca usé Play Store en mi celular)</vt:lpstr>
      <vt:lpstr>Paréntesis:  (Qué pasa si nunca usé Play Store en mi celular)</vt:lpstr>
      <vt:lpstr>Play Store ya funciona en mi celular!</vt:lpstr>
      <vt:lpstr>Buscando la app para instalarla...</vt:lpstr>
      <vt:lpstr>Instalando la app...</vt:lpstr>
      <vt:lpstr>Instalando la app...</vt:lpstr>
      <vt:lpstr>Usando la app...</vt:lpstr>
      <vt:lpstr>Encontrando nuestra radio...</vt:lpstr>
      <vt:lpstr>Comenzando a escuchar nuestra radio...</vt:lpstr>
      <vt:lpstr>¡A disfrutar de En Perspectiva radio!</vt:lpstr>
      <vt:lpstr>¡Esperamos que este tutorial haya sido útil!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Primera opción: Usando la app Tunein en mi dispositivo</dc:title>
  <cp:lastModifiedBy>No Importa</cp:lastModifiedBy>
  <cp:revision>1</cp:revision>
  <dcterms:modified xsi:type="dcterms:W3CDTF">2017-05-23T21:28:41Z</dcterms:modified>
</cp:coreProperties>
</file>