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E8633-5D0C-4311-B55E-D80855FC607D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2ED73-23E5-4BE4-A95A-CE328AFBF4A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4534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9B1A7-2FBB-4F0F-87B1-D40D9E7EF6E7}" type="slidenum">
              <a:rPr lang="es-UY" smtClean="0"/>
              <a:pPr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51463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9B1A7-2FBB-4F0F-87B1-D40D9E7EF6E7}" type="slidenum">
              <a:rPr lang="es-UY" smtClean="0"/>
              <a:pPr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5146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6561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077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5601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304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5878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921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3143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1027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433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9911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9478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19CC-EA98-46AA-83BF-BDA05CA9E2B2}" type="datetimeFigureOut">
              <a:rPr lang="es-UY" smtClean="0"/>
              <a:t>10/10/2018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21F6-D76C-4164-8D2F-984719E1034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1907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Perfil de Indecisos</a:t>
            </a:r>
            <a:endParaRPr lang="es-UY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93096"/>
            <a:ext cx="1800200" cy="10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2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627784" y="6525344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200" b="1" dirty="0" smtClean="0"/>
              <a:t>Encuesta nacional, set-oct 2018</a:t>
            </a:r>
            <a:endParaRPr lang="es-UY" sz="1200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292100"/>
            <a:ext cx="8645525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9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27784" y="6525344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200" b="1" dirty="0" smtClean="0"/>
              <a:t>Encuesta nacional, set-oct 2018</a:t>
            </a:r>
            <a:endParaRPr lang="es-UY" sz="1200" b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292100"/>
            <a:ext cx="8645525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9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Presentación en pantalla (4:3)</PresentationFormat>
  <Paragraphs>5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Perfil de Indecisos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1</dc:creator>
  <cp:lastModifiedBy>Usuario 1</cp:lastModifiedBy>
  <cp:revision>2</cp:revision>
  <dcterms:created xsi:type="dcterms:W3CDTF">2018-10-10T19:12:54Z</dcterms:created>
  <dcterms:modified xsi:type="dcterms:W3CDTF">2018-10-10T19:19:46Z</dcterms:modified>
</cp:coreProperties>
</file>