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1" r:id="rId3"/>
    <p:sldId id="272" r:id="rId4"/>
  </p:sldIdLst>
  <p:sldSz cx="9144000" cy="6858000" type="screen4x3"/>
  <p:notesSz cx="6954838" cy="93091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8000"/>
    <a:srgbClr val="FF3300"/>
    <a:srgbClr val="FF6600"/>
    <a:srgbClr val="FF9900"/>
    <a:srgbClr val="000099"/>
    <a:srgbClr val="FF0000"/>
    <a:srgbClr val="9933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4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5362E-53EB-4435-9796-354F59A1877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D0743-B25E-4DB2-B217-E10FAC7E3A7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BB608-0C78-47C3-8CB9-56EBEA2CAC9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1D77A-71A8-462B-A802-1DD82646367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4C125-127A-42C2-A9A1-825170108E0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B2030-CED3-4822-ACC3-2DAA37A338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FA7E3-7EF5-4D44-8F62-24DC70C1DB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AD0C-D575-4F89-A20A-535347FEBF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7CFF5-BE8D-47E4-8319-C823E3EB764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5F51D-0CA4-48F9-A75C-997DB6B543E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165A2-C2B2-4481-9F0E-36DC3054813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4B8322A-2835-4D85-B746-46CC58F7E86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9525" cap="rnd">
            <a:solidFill>
              <a:srgbClr val="4D4D4D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s-UY"/>
          </a:p>
        </p:txBody>
      </p:sp>
      <p:pic>
        <p:nvPicPr>
          <p:cNvPr id="2052" name="Picture 4" descr="LOGO-CIFRA_oscu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6445250"/>
            <a:ext cx="7905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42910" y="285728"/>
            <a:ext cx="80010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algn="ctr">
              <a:buAutoNum type="arabicPeriod"/>
            </a:pP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Participación en las internas </a:t>
            </a:r>
          </a:p>
          <a:p>
            <a:pPr marL="514350" indent="-514350" algn="ctr"/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egún partido que votará</a:t>
            </a:r>
            <a:endParaRPr lang="es-ES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42944" y="1288183"/>
            <a:ext cx="80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000" dirty="0" smtClean="0">
                <a:latin typeface="Calibri" pitchFamily="34" charset="0"/>
                <a:cs typeface="Calibri" pitchFamily="34" charset="0"/>
              </a:rPr>
              <a:t>“¿Piensa ir a votar en las elecciones internas del 30 de junio próximo?” </a:t>
            </a:r>
            <a:endParaRPr lang="es-UY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95736" y="6569074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1600" dirty="0" smtClean="0">
                <a:latin typeface="Calibri" pitchFamily="34" charset="0"/>
                <a:cs typeface="Calibri" pitchFamily="34" charset="0"/>
              </a:rPr>
              <a:t>Encuesta CIFRA – 15-28 feb-2019</a:t>
            </a:r>
            <a:endParaRPr lang="es-UY" sz="1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749684"/>
            <a:ext cx="6634580" cy="4819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899592" y="2924944"/>
            <a:ext cx="80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000" b="1" dirty="0" smtClean="0">
                <a:latin typeface="Calibri" pitchFamily="34" charset="0"/>
                <a:cs typeface="Calibri" pitchFamily="34" charset="0"/>
              </a:rPr>
              <a:t>% de cada grupo que piensa ir a votar</a:t>
            </a:r>
            <a:endParaRPr lang="es-UY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6516216" y="3501008"/>
            <a:ext cx="945898" cy="65837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9525" cap="rnd">
            <a:solidFill>
              <a:srgbClr val="4D4D4D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s-UY"/>
          </a:p>
        </p:txBody>
      </p:sp>
      <p:pic>
        <p:nvPicPr>
          <p:cNvPr id="3076" name="Picture 4" descr="LOGO-CIFRA_oscu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6445250"/>
            <a:ext cx="7905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34156" y="403373"/>
            <a:ext cx="8675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2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. 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Intención de voto hoy en la interna del FA</a:t>
            </a:r>
            <a:endParaRPr lang="es-ES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95736" y="6569074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1600" dirty="0" smtClean="0">
                <a:latin typeface="Calibri" pitchFamily="34" charset="0"/>
                <a:cs typeface="Calibri" pitchFamily="34" charset="0"/>
              </a:rPr>
              <a:t>Encuesta CIFRA – 15-28 feb-2019</a:t>
            </a:r>
            <a:endParaRPr lang="es-UY" sz="1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639" y="1379532"/>
            <a:ext cx="7102753" cy="5159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83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rgbClr val="4D4D4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UY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9525" cap="rnd">
            <a:solidFill>
              <a:srgbClr val="4D4D4D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s-UY"/>
          </a:p>
        </p:txBody>
      </p:sp>
      <p:pic>
        <p:nvPicPr>
          <p:cNvPr id="3076" name="Picture 4" descr="LOGO-CIFRA_oscu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6445250"/>
            <a:ext cx="7905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34156" y="403373"/>
            <a:ext cx="86756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/>
            <a:r>
              <a:rPr lang="es-ES_tradnl" b="1" dirty="0">
                <a:solidFill>
                  <a:schemeClr val="bg1"/>
                </a:solidFill>
                <a:latin typeface="Arial" charset="0"/>
              </a:rPr>
              <a:t>3</a:t>
            </a:r>
            <a:r>
              <a:rPr lang="es-ES_tradnl" b="1" dirty="0" smtClean="0">
                <a:solidFill>
                  <a:schemeClr val="bg1"/>
                </a:solidFill>
                <a:latin typeface="Arial" charset="0"/>
              </a:rPr>
              <a:t>. </a:t>
            </a:r>
            <a:r>
              <a:rPr lang="es-ES_tradnl" b="1" dirty="0">
                <a:solidFill>
                  <a:srgbClr val="FFFFFF"/>
                </a:solidFill>
                <a:latin typeface="Arial" charset="0"/>
              </a:rPr>
              <a:t>Preferencias de los votantes de la interna y del conjunto de votantes del </a:t>
            </a:r>
            <a:r>
              <a:rPr lang="es-ES_tradnl" b="1" dirty="0" smtClean="0">
                <a:solidFill>
                  <a:srgbClr val="FFFFFF"/>
                </a:solidFill>
                <a:latin typeface="Arial" charset="0"/>
              </a:rPr>
              <a:t>Frente Amplio</a:t>
            </a:r>
            <a:endParaRPr lang="es-ES" b="1" dirty="0">
              <a:solidFill>
                <a:srgbClr val="FFFFFF"/>
              </a:solidFill>
              <a:latin typeface="Arial" charset="0"/>
            </a:endParaRPr>
          </a:p>
          <a:p>
            <a:pPr marL="457200" indent="-457200" algn="ctr"/>
            <a:endParaRPr lang="es-ES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95736" y="6569074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1600" dirty="0" smtClean="0">
                <a:latin typeface="Calibri" pitchFamily="34" charset="0"/>
                <a:cs typeface="Calibri" pitchFamily="34" charset="0"/>
              </a:rPr>
              <a:t>Encuesta CIFRA – 15-28 feb-2019</a:t>
            </a:r>
            <a:endParaRPr lang="es-UY" sz="1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403" y="1273306"/>
            <a:ext cx="7707139" cy="5598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230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ducidad-30jun11">
  <a:themeElements>
    <a:clrScheme name="Caducidad-30jun1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aducidad-30jun1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ducidad-30jun1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ducidad-30jun1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ucidad-30jun1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ucidad-30jun1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ucidad-30jun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ucidad-30jun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ducidad-30jun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Caducidad-30jun11</Template>
  <TotalTime>835</TotalTime>
  <Words>75</Words>
  <Application>Microsoft Office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Caducidad-30jun11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axp</dc:creator>
  <cp:lastModifiedBy>axp</cp:lastModifiedBy>
  <cp:revision>75</cp:revision>
  <cp:lastPrinted>2018-11-30T18:00:51Z</cp:lastPrinted>
  <dcterms:created xsi:type="dcterms:W3CDTF">2011-06-30T20:32:30Z</dcterms:created>
  <dcterms:modified xsi:type="dcterms:W3CDTF">2019-03-07T14:30:51Z</dcterms:modified>
</cp:coreProperties>
</file>