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72" r:id="rId4"/>
  </p:sldIdLst>
  <p:sldSz cx="9144000" cy="6858000" type="screen4x3"/>
  <p:notesSz cx="6954838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000"/>
    <a:srgbClr val="FF3300"/>
    <a:srgbClr val="FF6600"/>
    <a:srgbClr val="FF9900"/>
    <a:srgbClr val="000099"/>
    <a:srgbClr val="FF0000"/>
    <a:srgbClr val="9933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362E-53EB-4435-9796-354F59A187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43-B25E-4DB2-B217-E10FAC7E3A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BB608-0C78-47C3-8CB9-56EBEA2CAC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1D77A-71A8-462B-A802-1DD8264636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C125-127A-42C2-A9A1-825170108E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2030-CED3-4822-ACC3-2DAA37A338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FA7E3-7EF5-4D44-8F62-24DC70C1DB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AD0C-D575-4F89-A20A-535347FEBF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7CFF5-BE8D-47E4-8319-C823E3EB76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F51D-0CA4-48F9-A75C-997DB6B543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65A2-C2B2-4481-9F0E-36DC305481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B8322A-2835-4D85-B746-46CC58F7E8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2052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2910" y="285728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Participación en las internas </a:t>
            </a:r>
          </a:p>
          <a:p>
            <a:pPr marL="514350" indent="-51435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egún partido que votará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2944" y="1288183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dirty="0" smtClean="0">
                <a:latin typeface="Calibri" pitchFamily="34" charset="0"/>
                <a:cs typeface="Calibri" pitchFamily="34" charset="0"/>
              </a:rPr>
              <a:t>“¿Piensa ir a votar en las elecciones internas del 30 de junio próximo?” </a:t>
            </a:r>
            <a:endParaRPr lang="es-UY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49684"/>
            <a:ext cx="6634580" cy="481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899592" y="2924944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>
                <a:latin typeface="Calibri" pitchFamily="34" charset="0"/>
                <a:cs typeface="Calibri" pitchFamily="34" charset="0"/>
              </a:rPr>
              <a:t>% de cada grupo que piensa ir a votar</a:t>
            </a:r>
            <a:endParaRPr lang="es-UY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6290398" y="4159379"/>
            <a:ext cx="945898" cy="6583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3076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34156" y="403373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2. Intención de voto hoy en la interna del PN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46828"/>
            <a:ext cx="7018707" cy="5098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8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2052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2910" y="285728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3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Preferencias de los votantes de la interna y del conjunto de votantes del </a:t>
            </a:r>
            <a:r>
              <a:rPr lang="es-ES_tradnl" b="1" smtClean="0">
                <a:solidFill>
                  <a:schemeClr val="bg1"/>
                </a:solidFill>
                <a:latin typeface="Arial" charset="0"/>
              </a:rPr>
              <a:t>Partido Nacional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30" y="1345094"/>
            <a:ext cx="7200800" cy="5223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4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ucidad-30jun11">
  <a:themeElements>
    <a:clrScheme name="Caducidad-30jun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ducidad-30jun1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ducidad-30jun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ducidad-30jun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Caducidad-30jun11</Template>
  <TotalTime>943</TotalTime>
  <Words>75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Caducidad-30jun11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axp</dc:creator>
  <cp:lastModifiedBy>axp</cp:lastModifiedBy>
  <cp:revision>78</cp:revision>
  <cp:lastPrinted>2019-03-06T18:40:41Z</cp:lastPrinted>
  <dcterms:created xsi:type="dcterms:W3CDTF">2011-06-30T20:32:30Z</dcterms:created>
  <dcterms:modified xsi:type="dcterms:W3CDTF">2019-03-07T13:48:13Z</dcterms:modified>
</cp:coreProperties>
</file>